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7" r:id="rId2"/>
    <p:sldId id="344" r:id="rId3"/>
    <p:sldId id="34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lla Archontaki" initials="SA" lastIdx="2" clrIdx="0">
    <p:extLst>
      <p:ext uri="{19B8F6BF-5375-455C-9EA6-DF929625EA0E}">
        <p15:presenceInfo xmlns:p15="http://schemas.microsoft.com/office/powerpoint/2012/main" userId="S::sarchontaki@core-innovation.com::ee06451a-714b-451f-9233-a6d91ac1e4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8A2"/>
    <a:srgbClr val="0C50A9"/>
    <a:srgbClr val="376DB3"/>
    <a:srgbClr val="F8F8F8"/>
    <a:srgbClr val="80C479"/>
    <a:srgbClr val="F0FAFA"/>
    <a:srgbClr val="787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5220" autoAdjust="0"/>
  </p:normalViewPr>
  <p:slideViewPr>
    <p:cSldViewPr snapToGrid="0">
      <p:cViewPr>
        <p:scale>
          <a:sx n="75" d="100"/>
          <a:sy n="75" d="100"/>
        </p:scale>
        <p:origin x="606" y="-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467010454376"/>
          <c:y val="0.29937677285019165"/>
          <c:w val="0.83966906254926821"/>
          <c:h val="0.53816177216641736"/>
        </c:manualLayout>
      </c:layout>
      <c:scatterChart>
        <c:scatterStyle val="smoothMarker"/>
        <c:varyColors val="0"/>
        <c:ser>
          <c:idx val="0"/>
          <c:order val="0"/>
          <c:tx>
            <c:v>Lighting relay</c:v>
          </c:tx>
          <c:spPr>
            <a:ln w="28575" cap="rnd">
              <a:solidFill>
                <a:srgbClr val="7030A0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yVal>
            <c:numRef>
              <c:f>Library_Percentage!$B$3:$B$722</c:f>
              <c:numCache>
                <c:formatCode>0</c:formatCode>
                <c:ptCount val="720"/>
                <c:pt idx="0">
                  <c:v>1.0101211455487036E-2</c:v>
                </c:pt>
                <c:pt idx="1">
                  <c:v>0.78129633659834108</c:v>
                </c:pt>
                <c:pt idx="2">
                  <c:v>0.26315548003863343</c:v>
                </c:pt>
                <c:pt idx="3">
                  <c:v>5.9756540289756521E-2</c:v>
                </c:pt>
                <c:pt idx="4">
                  <c:v>0.47618627283367843</c:v>
                </c:pt>
                <c:pt idx="5">
                  <c:v>0.84100337017449323</c:v>
                </c:pt>
                <c:pt idx="6">
                  <c:v>9.6049860451437818E-2</c:v>
                </c:pt>
                <c:pt idx="7">
                  <c:v>0.1759911777645492</c:v>
                </c:pt>
                <c:pt idx="8">
                  <c:v>6.3317119888749218E-2</c:v>
                </c:pt>
                <c:pt idx="9">
                  <c:v>6.02144901200522E-2</c:v>
                </c:pt>
                <c:pt idx="10">
                  <c:v>0.31978860263184739</c:v>
                </c:pt>
                <c:pt idx="11">
                  <c:v>0.85056838857572925</c:v>
                </c:pt>
                <c:pt idx="12">
                  <c:v>0.79484902578802252</c:v>
                </c:pt>
                <c:pt idx="13">
                  <c:v>0.69582926589089977</c:v>
                </c:pt>
                <c:pt idx="14">
                  <c:v>0.49090919443095815</c:v>
                </c:pt>
                <c:pt idx="15">
                  <c:v>0.94277087328230602</c:v>
                </c:pt>
                <c:pt idx="16">
                  <c:v>2.6551334349915967E-2</c:v>
                </c:pt>
                <c:pt idx="17">
                  <c:v>0.35200491457688532</c:v>
                </c:pt>
                <c:pt idx="18">
                  <c:v>1.0688756759703599E-2</c:v>
                </c:pt>
                <c:pt idx="19">
                  <c:v>0.52179403499566135</c:v>
                </c:pt>
                <c:pt idx="20">
                  <c:v>5.4453625837309283E-2</c:v>
                </c:pt>
                <c:pt idx="21">
                  <c:v>0.23079881573492234</c:v>
                </c:pt>
                <c:pt idx="22">
                  <c:v>0.35757051915646965</c:v>
                </c:pt>
                <c:pt idx="23">
                  <c:v>0.38906509438335923</c:v>
                </c:pt>
                <c:pt idx="24">
                  <c:v>0.4514325452330139</c:v>
                </c:pt>
                <c:pt idx="25">
                  <c:v>0.53136574041729401</c:v>
                </c:pt>
                <c:pt idx="26">
                  <c:v>0.80667025064515074</c:v>
                </c:pt>
                <c:pt idx="27">
                  <c:v>0.9425383698578319</c:v>
                </c:pt>
                <c:pt idx="28">
                  <c:v>0.79089261559217017</c:v>
                </c:pt>
                <c:pt idx="29">
                  <c:v>0.22443547638417582</c:v>
                </c:pt>
                <c:pt idx="30">
                  <c:v>0.50899764867454422</c:v>
                </c:pt>
                <c:pt idx="31">
                  <c:v>0.87312584498200396</c:v>
                </c:pt>
                <c:pt idx="32">
                  <c:v>0.25616305403640505</c:v>
                </c:pt>
                <c:pt idx="33">
                  <c:v>0.71010326375368205</c:v>
                </c:pt>
                <c:pt idx="34">
                  <c:v>0.43806427173430362</c:v>
                </c:pt>
                <c:pt idx="35">
                  <c:v>0.99892380115296497</c:v>
                </c:pt>
                <c:pt idx="36">
                  <c:v>0.24994596832534177</c:v>
                </c:pt>
                <c:pt idx="37">
                  <c:v>0.84398180382912535</c:v>
                </c:pt>
                <c:pt idx="38">
                  <c:v>0.19282420591362848</c:v>
                </c:pt>
                <c:pt idx="39">
                  <c:v>0.82680895562490941</c:v>
                </c:pt>
                <c:pt idx="40">
                  <c:v>0.96713163840177574</c:v>
                </c:pt>
                <c:pt idx="41">
                  <c:v>0.42201331635155781</c:v>
                </c:pt>
                <c:pt idx="42">
                  <c:v>0.46551436949391733</c:v>
                </c:pt>
                <c:pt idx="43">
                  <c:v>0.81986794185798473</c:v>
                </c:pt>
                <c:pt idx="44">
                  <c:v>0.42342580551084918</c:v>
                </c:pt>
                <c:pt idx="45">
                  <c:v>0.36599368568097024</c:v>
                </c:pt>
                <c:pt idx="46">
                  <c:v>0.35013422610954326</c:v>
                </c:pt>
                <c:pt idx="47">
                  <c:v>0.12950701131102194</c:v>
                </c:pt>
                <c:pt idx="48">
                  <c:v>0.26111089441705282</c:v>
                </c:pt>
                <c:pt idx="49">
                  <c:v>0.73684887222179019</c:v>
                </c:pt>
                <c:pt idx="50">
                  <c:v>0.96985383262369151</c:v>
                </c:pt>
                <c:pt idx="51">
                  <c:v>0.3747719193148028</c:v>
                </c:pt>
                <c:pt idx="52">
                  <c:v>0.63895513093510925</c:v>
                </c:pt>
                <c:pt idx="53">
                  <c:v>0.27193490098405193</c:v>
                </c:pt>
                <c:pt idx="54">
                  <c:v>0.23473500802330782</c:v>
                </c:pt>
                <c:pt idx="55">
                  <c:v>0.88284920686530377</c:v>
                </c:pt>
                <c:pt idx="56">
                  <c:v>0.19706641977188932</c:v>
                </c:pt>
                <c:pt idx="57">
                  <c:v>0.54683404859275453</c:v>
                </c:pt>
                <c:pt idx="58">
                  <c:v>0.7147096369493191</c:v>
                </c:pt>
                <c:pt idx="59">
                  <c:v>0.5593583393882009</c:v>
                </c:pt>
                <c:pt idx="60">
                  <c:v>0.59404184150525696</c:v>
                </c:pt>
                <c:pt idx="61">
                  <c:v>0.29994984092857047</c:v>
                </c:pt>
                <c:pt idx="62">
                  <c:v>0.95265599751054875</c:v>
                </c:pt>
                <c:pt idx="63">
                  <c:v>0.69475686522768509</c:v>
                </c:pt>
                <c:pt idx="64">
                  <c:v>0.81029749806411377</c:v>
                </c:pt>
                <c:pt idx="65">
                  <c:v>0.36717324321979605</c:v>
                </c:pt>
                <c:pt idx="66">
                  <c:v>0.74376443391846958</c:v>
                </c:pt>
                <c:pt idx="67">
                  <c:v>0.57157383201449619</c:v>
                </c:pt>
                <c:pt idx="68">
                  <c:v>0.15219675331579297</c:v>
                </c:pt>
                <c:pt idx="69">
                  <c:v>0.30615717852130231</c:v>
                </c:pt>
                <c:pt idx="70">
                  <c:v>0.38197743764966652</c:v>
                </c:pt>
                <c:pt idx="71">
                  <c:v>0.39203266686045202</c:v>
                </c:pt>
                <c:pt idx="72">
                  <c:v>0.63662976917547176</c:v>
                </c:pt>
                <c:pt idx="73">
                  <c:v>0.44287558265356108</c:v>
                </c:pt>
                <c:pt idx="74">
                  <c:v>0.15932869700721519</c:v>
                </c:pt>
                <c:pt idx="75">
                  <c:v>0.35379629103601506</c:v>
                </c:pt>
                <c:pt idx="76">
                  <c:v>0.82645765400326054</c:v>
                </c:pt>
                <c:pt idx="77">
                  <c:v>0.72562901350650999</c:v>
                </c:pt>
                <c:pt idx="78">
                  <c:v>0.14450898466437401</c:v>
                </c:pt>
                <c:pt idx="79">
                  <c:v>0.62516287515903579</c:v>
                </c:pt>
                <c:pt idx="80">
                  <c:v>0.38631370504832541</c:v>
                </c:pt>
                <c:pt idx="81">
                  <c:v>0.59882062827177052</c:v>
                </c:pt>
                <c:pt idx="82">
                  <c:v>0.31724833897216598</c:v>
                </c:pt>
                <c:pt idx="83">
                  <c:v>6.3087450297632075E-2</c:v>
                </c:pt>
                <c:pt idx="84">
                  <c:v>0.2260635225685943</c:v>
                </c:pt>
                <c:pt idx="85">
                  <c:v>0.576705753643737</c:v>
                </c:pt>
                <c:pt idx="86">
                  <c:v>0.55673434748692685</c:v>
                </c:pt>
                <c:pt idx="87">
                  <c:v>0.30523432621116453</c:v>
                </c:pt>
                <c:pt idx="88">
                  <c:v>0.7451389069232216</c:v>
                </c:pt>
                <c:pt idx="89">
                  <c:v>0.25573978989067536</c:v>
                </c:pt>
                <c:pt idx="90">
                  <c:v>0.87378249249007656</c:v>
                </c:pt>
                <c:pt idx="91">
                  <c:v>0.25140915657738527</c:v>
                </c:pt>
                <c:pt idx="92">
                  <c:v>0.57906030031127076</c:v>
                </c:pt>
                <c:pt idx="93">
                  <c:v>0.3042916633112317</c:v>
                </c:pt>
                <c:pt idx="94">
                  <c:v>0.63710674002025891</c:v>
                </c:pt>
                <c:pt idx="95">
                  <c:v>0.62613342483195189</c:v>
                </c:pt>
                <c:pt idx="96">
                  <c:v>0.94057051430257721</c:v>
                </c:pt>
                <c:pt idx="97">
                  <c:v>0.84232407336595061</c:v>
                </c:pt>
                <c:pt idx="98">
                  <c:v>0.39035292781972963</c:v>
                </c:pt>
                <c:pt idx="99">
                  <c:v>0.27636039328417539</c:v>
                </c:pt>
                <c:pt idx="100">
                  <c:v>0.26058856504989159</c:v>
                </c:pt>
                <c:pt idx="101">
                  <c:v>0.13395496436206855</c:v>
                </c:pt>
                <c:pt idx="102">
                  <c:v>0.5049396451257665</c:v>
                </c:pt>
                <c:pt idx="103">
                  <c:v>0.33537591269504807</c:v>
                </c:pt>
                <c:pt idx="104">
                  <c:v>0.59525836718122116</c:v>
                </c:pt>
                <c:pt idx="105">
                  <c:v>0.14204775797936675</c:v>
                </c:pt>
                <c:pt idx="106">
                  <c:v>0.17814672726150849</c:v>
                </c:pt>
                <c:pt idx="107">
                  <c:v>0.47209539128057854</c:v>
                </c:pt>
                <c:pt idx="108">
                  <c:v>0.62931535920278825</c:v>
                </c:pt>
                <c:pt idx="109">
                  <c:v>0.17009965227634738</c:v>
                </c:pt>
                <c:pt idx="110">
                  <c:v>0.99703817493943869</c:v>
                </c:pt>
                <c:pt idx="111">
                  <c:v>0.87252508846896171</c:v>
                </c:pt>
                <c:pt idx="112">
                  <c:v>0.85483061764377344</c:v>
                </c:pt>
                <c:pt idx="113">
                  <c:v>0.58063794161377213</c:v>
                </c:pt>
                <c:pt idx="114">
                  <c:v>0.77580467285022636</c:v>
                </c:pt>
                <c:pt idx="115">
                  <c:v>0.98263455867658189</c:v>
                </c:pt>
                <c:pt idx="116">
                  <c:v>0.52327976797562492</c:v>
                </c:pt>
                <c:pt idx="117">
                  <c:v>0.74631123751819595</c:v>
                </c:pt>
                <c:pt idx="118">
                  <c:v>0.81313377484906268</c:v>
                </c:pt>
                <c:pt idx="119">
                  <c:v>2.7050841656887314E-2</c:v>
                </c:pt>
                <c:pt idx="120">
                  <c:v>5.285021664944578E-2</c:v>
                </c:pt>
                <c:pt idx="121">
                  <c:v>0.21414051582391525</c:v>
                </c:pt>
                <c:pt idx="122">
                  <c:v>0.39289912251152004</c:v>
                </c:pt>
                <c:pt idx="123">
                  <c:v>0.86197593627092106</c:v>
                </c:pt>
                <c:pt idx="124">
                  <c:v>0.23027184772636844</c:v>
                </c:pt>
                <c:pt idx="125">
                  <c:v>0.81490478613070172</c:v>
                </c:pt>
                <c:pt idx="126">
                  <c:v>0.39805231004222619</c:v>
                </c:pt>
                <c:pt idx="127">
                  <c:v>0.55752409380013424</c:v>
                </c:pt>
                <c:pt idx="128">
                  <c:v>0.45759999077426439</c:v>
                </c:pt>
                <c:pt idx="129">
                  <c:v>0.69449191495057594</c:v>
                </c:pt>
                <c:pt idx="130">
                  <c:v>0.55243105860873409</c:v>
                </c:pt>
                <c:pt idx="131">
                  <c:v>0.41688631897647466</c:v>
                </c:pt>
                <c:pt idx="132">
                  <c:v>0.73071524880290717</c:v>
                </c:pt>
                <c:pt idx="133">
                  <c:v>0.95429854010907911</c:v>
                </c:pt>
                <c:pt idx="134">
                  <c:v>0.62634137238423493</c:v>
                </c:pt>
                <c:pt idx="135">
                  <c:v>0.27454238451965418</c:v>
                </c:pt>
                <c:pt idx="136">
                  <c:v>0.11876949956836846</c:v>
                </c:pt>
                <c:pt idx="137">
                  <c:v>0.49147564392454934</c:v>
                </c:pt>
                <c:pt idx="138">
                  <c:v>0.39754088674612509</c:v>
                </c:pt>
                <c:pt idx="139">
                  <c:v>0.87986569287875449</c:v>
                </c:pt>
                <c:pt idx="140">
                  <c:v>0.41484647541029029</c:v>
                </c:pt>
                <c:pt idx="141">
                  <c:v>0.18563641633559436</c:v>
                </c:pt>
                <c:pt idx="142">
                  <c:v>5.9090061836249985E-3</c:v>
                </c:pt>
                <c:pt idx="143">
                  <c:v>0.99243453040518048</c:v>
                </c:pt>
                <c:pt idx="144">
                  <c:v>0.81927837388358238</c:v>
                </c:pt>
                <c:pt idx="145">
                  <c:v>0.36697603092813569</c:v>
                </c:pt>
                <c:pt idx="146">
                  <c:v>0.62405878157040118</c:v>
                </c:pt>
                <c:pt idx="147">
                  <c:v>8.3875621890034946E-3</c:v>
                </c:pt>
                <c:pt idx="148">
                  <c:v>0.86818917811404184</c:v>
                </c:pt>
                <c:pt idx="149">
                  <c:v>0.61295504764322184</c:v>
                </c:pt>
                <c:pt idx="150">
                  <c:v>0.73019382045402403</c:v>
                </c:pt>
                <c:pt idx="151">
                  <c:v>0.79323020363613883</c:v>
                </c:pt>
                <c:pt idx="152">
                  <c:v>0.94412395079579159</c:v>
                </c:pt>
                <c:pt idx="153">
                  <c:v>0.83248487650596603</c:v>
                </c:pt>
                <c:pt idx="154">
                  <c:v>0.91986808793151964</c:v>
                </c:pt>
                <c:pt idx="155">
                  <c:v>0.59519411636437614</c:v>
                </c:pt>
                <c:pt idx="156">
                  <c:v>0.41839806871654661</c:v>
                </c:pt>
                <c:pt idx="157">
                  <c:v>0.35541558121096262</c:v>
                </c:pt>
                <c:pt idx="158">
                  <c:v>0.53813417665917174</c:v>
                </c:pt>
                <c:pt idx="159">
                  <c:v>0.49489648973408873</c:v>
                </c:pt>
                <c:pt idx="160">
                  <c:v>0.88295948650162481</c:v>
                </c:pt>
                <c:pt idx="161">
                  <c:v>0.51081139317327895</c:v>
                </c:pt>
                <c:pt idx="162">
                  <c:v>0.53037531352019518</c:v>
                </c:pt>
                <c:pt idx="163">
                  <c:v>8.2836515136946232E-2</c:v>
                </c:pt>
                <c:pt idx="164">
                  <c:v>0.59975486666832523</c:v>
                </c:pt>
                <c:pt idx="165">
                  <c:v>0.6309966270213011</c:v>
                </c:pt>
                <c:pt idx="166">
                  <c:v>0.82782101697964583</c:v>
                </c:pt>
                <c:pt idx="167">
                  <c:v>0.798598592158277</c:v>
                </c:pt>
                <c:pt idx="168">
                  <c:v>0.23834556697410869</c:v>
                </c:pt>
                <c:pt idx="169">
                  <c:v>8.8757300399203265E-2</c:v>
                </c:pt>
                <c:pt idx="170">
                  <c:v>0.72151609094627756</c:v>
                </c:pt>
                <c:pt idx="171">
                  <c:v>8.6283194038069277E-2</c:v>
                </c:pt>
                <c:pt idx="172">
                  <c:v>2.9258205613571509E-2</c:v>
                </c:pt>
                <c:pt idx="173">
                  <c:v>0.58870374229050715</c:v>
                </c:pt>
                <c:pt idx="174">
                  <c:v>0.8144845246557878</c:v>
                </c:pt>
                <c:pt idx="175">
                  <c:v>0.1557589955318871</c:v>
                </c:pt>
                <c:pt idx="176">
                  <c:v>0.31418322957954592</c:v>
                </c:pt>
                <c:pt idx="177">
                  <c:v>0.25031938038473356</c:v>
                </c:pt>
                <c:pt idx="178">
                  <c:v>0.70583543491428524</c:v>
                </c:pt>
                <c:pt idx="179">
                  <c:v>0.53462882325987549</c:v>
                </c:pt>
                <c:pt idx="180">
                  <c:v>0.34992070763564098</c:v>
                </c:pt>
                <c:pt idx="181">
                  <c:v>0.44387000254956621</c:v>
                </c:pt>
                <c:pt idx="182">
                  <c:v>0.27450389654207497</c:v>
                </c:pt>
                <c:pt idx="183">
                  <c:v>0.78876985373544239</c:v>
                </c:pt>
                <c:pt idx="184">
                  <c:v>0.23626693983917912</c:v>
                </c:pt>
                <c:pt idx="185">
                  <c:v>0.69962448687226031</c:v>
                </c:pt>
                <c:pt idx="186">
                  <c:v>0.87866934678907449</c:v>
                </c:pt>
                <c:pt idx="187">
                  <c:v>0.97744895122089859</c:v>
                </c:pt>
                <c:pt idx="188">
                  <c:v>0.56493558009802869</c:v>
                </c:pt>
                <c:pt idx="189">
                  <c:v>0.13085527074864056</c:v>
                </c:pt>
                <c:pt idx="190">
                  <c:v>0.57616818588181584</c:v>
                </c:pt>
                <c:pt idx="191">
                  <c:v>0.47133809723905518</c:v>
                </c:pt>
                <c:pt idx="192">
                  <c:v>0.16912695892119878</c:v>
                </c:pt>
                <c:pt idx="193">
                  <c:v>0.48377888409846159</c:v>
                </c:pt>
                <c:pt idx="194">
                  <c:v>0.81416092912202953</c:v>
                </c:pt>
                <c:pt idx="195">
                  <c:v>0.28424469865643887</c:v>
                </c:pt>
                <c:pt idx="196">
                  <c:v>0.74829488262249799</c:v>
                </c:pt>
                <c:pt idx="197">
                  <c:v>0.73932681758065222</c:v>
                </c:pt>
                <c:pt idx="198">
                  <c:v>0.26993578615561842</c:v>
                </c:pt>
                <c:pt idx="199">
                  <c:v>0.92477721396081081</c:v>
                </c:pt>
                <c:pt idx="200">
                  <c:v>0.60778264239867241</c:v>
                </c:pt>
                <c:pt idx="201">
                  <c:v>0.39904999709015221</c:v>
                </c:pt>
                <c:pt idx="202">
                  <c:v>0.64073109607588119</c:v>
                </c:pt>
                <c:pt idx="203">
                  <c:v>0.86893613085189847</c:v>
                </c:pt>
                <c:pt idx="204">
                  <c:v>0.17898866911625766</c:v>
                </c:pt>
                <c:pt idx="205">
                  <c:v>0.85724874786205407</c:v>
                </c:pt>
                <c:pt idx="206">
                  <c:v>0.8730109106416406</c:v>
                </c:pt>
                <c:pt idx="207">
                  <c:v>0.73116058627340541</c:v>
                </c:pt>
                <c:pt idx="208">
                  <c:v>0.28639028549265455</c:v>
                </c:pt>
                <c:pt idx="209">
                  <c:v>0.97529106205261351</c:v>
                </c:pt>
                <c:pt idx="210">
                  <c:v>0.28848006155624606</c:v>
                </c:pt>
                <c:pt idx="211">
                  <c:v>0.86449851881891548</c:v>
                </c:pt>
                <c:pt idx="212">
                  <c:v>0.34599830501437845</c:v>
                </c:pt>
                <c:pt idx="213">
                  <c:v>0.98050304545534273</c:v>
                </c:pt>
                <c:pt idx="214">
                  <c:v>0.4856901554571913</c:v>
                </c:pt>
                <c:pt idx="215">
                  <c:v>0.54064853211764063</c:v>
                </c:pt>
                <c:pt idx="216">
                  <c:v>0.1891385490526728</c:v>
                </c:pt>
                <c:pt idx="217">
                  <c:v>0.60612581442970725</c:v>
                </c:pt>
                <c:pt idx="218">
                  <c:v>0.86792827164974695</c:v>
                </c:pt>
                <c:pt idx="219">
                  <c:v>0.85009689938745503</c:v>
                </c:pt>
                <c:pt idx="220">
                  <c:v>0.98575386322424385</c:v>
                </c:pt>
                <c:pt idx="221">
                  <c:v>3.8281378278849476E-2</c:v>
                </c:pt>
                <c:pt idx="222">
                  <c:v>7.7146775884175067E-2</c:v>
                </c:pt>
                <c:pt idx="223">
                  <c:v>2.0182486393206522E-3</c:v>
                </c:pt>
                <c:pt idx="224">
                  <c:v>0.39957268465040052</c:v>
                </c:pt>
                <c:pt idx="225">
                  <c:v>0.74521765689844144</c:v>
                </c:pt>
                <c:pt idx="226">
                  <c:v>0.49802164861183096</c:v>
                </c:pt>
                <c:pt idx="227">
                  <c:v>0.67995909039312696</c:v>
                </c:pt>
                <c:pt idx="228">
                  <c:v>8.3704402300722514E-2</c:v>
                </c:pt>
                <c:pt idx="229">
                  <c:v>0.16383505550197841</c:v>
                </c:pt>
                <c:pt idx="230">
                  <c:v>0.46696487915900919</c:v>
                </c:pt>
                <c:pt idx="231">
                  <c:v>6.032343093489001E-2</c:v>
                </c:pt>
                <c:pt idx="232">
                  <c:v>0.68838691647307149</c:v>
                </c:pt>
                <c:pt idx="233">
                  <c:v>0.26054619800340117</c:v>
                </c:pt>
                <c:pt idx="234">
                  <c:v>0.25580021405336029</c:v>
                </c:pt>
                <c:pt idx="235">
                  <c:v>0.97082052079453929</c:v>
                </c:pt>
                <c:pt idx="236">
                  <c:v>0.92751623150405282</c:v>
                </c:pt>
                <c:pt idx="237">
                  <c:v>0.73465574748505447</c:v>
                </c:pt>
                <c:pt idx="238">
                  <c:v>0.84580242498185643</c:v>
                </c:pt>
                <c:pt idx="239">
                  <c:v>0.71216862859479213</c:v>
                </c:pt>
                <c:pt idx="240">
                  <c:v>0.61709186591583454</c:v>
                </c:pt>
                <c:pt idx="241">
                  <c:v>0.6721611319785874</c:v>
                </c:pt>
                <c:pt idx="242">
                  <c:v>0.57751931896120212</c:v>
                </c:pt>
                <c:pt idx="243">
                  <c:v>0.71688415082349688</c:v>
                </c:pt>
                <c:pt idx="244">
                  <c:v>0.92925217857150699</c:v>
                </c:pt>
                <c:pt idx="245">
                  <c:v>0.21222946886544236</c:v>
                </c:pt>
                <c:pt idx="246">
                  <c:v>0.47527105065384456</c:v>
                </c:pt>
                <c:pt idx="247">
                  <c:v>0.22367608323622812</c:v>
                </c:pt>
                <c:pt idx="248">
                  <c:v>0.48767491091727744</c:v>
                </c:pt>
                <c:pt idx="249">
                  <c:v>0.32395037477346389</c:v>
                </c:pt>
                <c:pt idx="250">
                  <c:v>0.45821541015242417</c:v>
                </c:pt>
                <c:pt idx="251">
                  <c:v>0.76882739973236147</c:v>
                </c:pt>
                <c:pt idx="252">
                  <c:v>0.85787369565088001</c:v>
                </c:pt>
                <c:pt idx="253">
                  <c:v>0.71746096524813507</c:v>
                </c:pt>
                <c:pt idx="254">
                  <c:v>8.0854210682045791E-2</c:v>
                </c:pt>
                <c:pt idx="255">
                  <c:v>0.53962110582964817</c:v>
                </c:pt>
                <c:pt idx="256">
                  <c:v>0.9723799530577627</c:v>
                </c:pt>
                <c:pt idx="257">
                  <c:v>0.61410126958957767</c:v>
                </c:pt>
                <c:pt idx="258">
                  <c:v>0.54497055675574824</c:v>
                </c:pt>
                <c:pt idx="259">
                  <c:v>0.44308430246900798</c:v>
                </c:pt>
                <c:pt idx="260">
                  <c:v>0.49038752201216629</c:v>
                </c:pt>
                <c:pt idx="261">
                  <c:v>0.2155653293131502</c:v>
                </c:pt>
                <c:pt idx="262">
                  <c:v>0.59130489578171475</c:v>
                </c:pt>
                <c:pt idx="263">
                  <c:v>0.16860895075419946</c:v>
                </c:pt>
                <c:pt idx="264">
                  <c:v>0.39068542086890079</c:v>
                </c:pt>
                <c:pt idx="265">
                  <c:v>0.93027831883041601</c:v>
                </c:pt>
                <c:pt idx="266">
                  <c:v>0.71372817414248779</c:v>
                </c:pt>
                <c:pt idx="267">
                  <c:v>7.0146157831504352E-3</c:v>
                </c:pt>
                <c:pt idx="268">
                  <c:v>9.0054145232487226E-2</c:v>
                </c:pt>
                <c:pt idx="269">
                  <c:v>0.38523858058564209</c:v>
                </c:pt>
                <c:pt idx="270">
                  <c:v>0.65477287101386927</c:v>
                </c:pt>
                <c:pt idx="271">
                  <c:v>0.80041571527170008</c:v>
                </c:pt>
                <c:pt idx="272">
                  <c:v>0.17582086485107939</c:v>
                </c:pt>
                <c:pt idx="273">
                  <c:v>0.32309179661524878</c:v>
                </c:pt>
                <c:pt idx="274">
                  <c:v>0.21866536009328352</c:v>
                </c:pt>
                <c:pt idx="275">
                  <c:v>0.96503535019056241</c:v>
                </c:pt>
                <c:pt idx="276">
                  <c:v>0.22502083388458916</c:v>
                </c:pt>
                <c:pt idx="277">
                  <c:v>0.1871305326578997</c:v>
                </c:pt>
                <c:pt idx="278">
                  <c:v>0.94737228522766115</c:v>
                </c:pt>
                <c:pt idx="279">
                  <c:v>0.47896572054428188</c:v>
                </c:pt>
                <c:pt idx="280">
                  <c:v>0.63456347833790383</c:v>
                </c:pt>
                <c:pt idx="281">
                  <c:v>0.3061701857918766</c:v>
                </c:pt>
                <c:pt idx="282">
                  <c:v>0.24072172483824994</c:v>
                </c:pt>
                <c:pt idx="283">
                  <c:v>8.2635364380810317E-2</c:v>
                </c:pt>
                <c:pt idx="284">
                  <c:v>0.571142730233834</c:v>
                </c:pt>
                <c:pt idx="285">
                  <c:v>0.69145672282746595</c:v>
                </c:pt>
                <c:pt idx="286">
                  <c:v>0.12266739221798351</c:v>
                </c:pt>
                <c:pt idx="287">
                  <c:v>0.71091783199646708</c:v>
                </c:pt>
                <c:pt idx="288">
                  <c:v>0.45780701676318047</c:v>
                </c:pt>
                <c:pt idx="289">
                  <c:v>0.13458198248864717</c:v>
                </c:pt>
                <c:pt idx="290">
                  <c:v>0.20542016191619206</c:v>
                </c:pt>
                <c:pt idx="291">
                  <c:v>0.73415166840753654</c:v>
                </c:pt>
                <c:pt idx="292">
                  <c:v>0.66481390336088553</c:v>
                </c:pt>
                <c:pt idx="293">
                  <c:v>0.37025937761417294</c:v>
                </c:pt>
                <c:pt idx="294">
                  <c:v>0.13342835408438591</c:v>
                </c:pt>
                <c:pt idx="295">
                  <c:v>0.57593140135601584</c:v>
                </c:pt>
                <c:pt idx="296">
                  <c:v>0.87684838204668558</c:v>
                </c:pt>
                <c:pt idx="297">
                  <c:v>0.2383374830199172</c:v>
                </c:pt>
                <c:pt idx="298">
                  <c:v>0.98182485464110181</c:v>
                </c:pt>
                <c:pt idx="299">
                  <c:v>8.0393146824753625E-2</c:v>
                </c:pt>
                <c:pt idx="300">
                  <c:v>0.41055624270268765</c:v>
                </c:pt>
                <c:pt idx="301">
                  <c:v>0.10044712099999109</c:v>
                </c:pt>
                <c:pt idx="302">
                  <c:v>0.75790463871104452</c:v>
                </c:pt>
                <c:pt idx="303">
                  <c:v>0.11192090760561024</c:v>
                </c:pt>
                <c:pt idx="304">
                  <c:v>8.8960493086027603E-2</c:v>
                </c:pt>
                <c:pt idx="305">
                  <c:v>0.45746728545636817</c:v>
                </c:pt>
                <c:pt idx="306">
                  <c:v>0.92889062343293316</c:v>
                </c:pt>
                <c:pt idx="307">
                  <c:v>0.38178968907952637</c:v>
                </c:pt>
                <c:pt idx="308">
                  <c:v>7.1941383934063796E-2</c:v>
                </c:pt>
                <c:pt idx="309">
                  <c:v>0.89312482729936504</c:v>
                </c:pt>
                <c:pt idx="310">
                  <c:v>0.48638493869026889</c:v>
                </c:pt>
                <c:pt idx="311">
                  <c:v>9.726790700495247E-2</c:v>
                </c:pt>
                <c:pt idx="312">
                  <c:v>8.2426128585200154E-4</c:v>
                </c:pt>
                <c:pt idx="313">
                  <c:v>0.98175862089241017</c:v>
                </c:pt>
                <c:pt idx="314">
                  <c:v>0.7752565228121594</c:v>
                </c:pt>
                <c:pt idx="315">
                  <c:v>0.8823999965063819</c:v>
                </c:pt>
                <c:pt idx="316">
                  <c:v>0.935680322681406</c:v>
                </c:pt>
                <c:pt idx="317">
                  <c:v>6.4498673539413076E-2</c:v>
                </c:pt>
                <c:pt idx="318">
                  <c:v>0.3040640734943022</c:v>
                </c:pt>
                <c:pt idx="319">
                  <c:v>0.55738488540151576</c:v>
                </c:pt>
                <c:pt idx="320">
                  <c:v>0.32834272249438867</c:v>
                </c:pt>
                <c:pt idx="321">
                  <c:v>0.26322534572278344</c:v>
                </c:pt>
                <c:pt idx="322">
                  <c:v>0.74422029066258777</c:v>
                </c:pt>
                <c:pt idx="323">
                  <c:v>0.6709107691762568</c:v>
                </c:pt>
                <c:pt idx="324">
                  <c:v>0.39316652171492772</c:v>
                </c:pt>
                <c:pt idx="325">
                  <c:v>0.85050145839872493</c:v>
                </c:pt>
                <c:pt idx="326">
                  <c:v>0.60329489146138482</c:v>
                </c:pt>
                <c:pt idx="327">
                  <c:v>8.1157709408070655E-2</c:v>
                </c:pt>
                <c:pt idx="328">
                  <c:v>0.79160079012441598</c:v>
                </c:pt>
                <c:pt idx="329">
                  <c:v>0.31426985144819086</c:v>
                </c:pt>
                <c:pt idx="330">
                  <c:v>0.87089290905291838</c:v>
                </c:pt>
                <c:pt idx="331">
                  <c:v>0.75588985353369254</c:v>
                </c:pt>
                <c:pt idx="332">
                  <c:v>0.52635224973673012</c:v>
                </c:pt>
                <c:pt idx="333">
                  <c:v>0.7909625905822395</c:v>
                </c:pt>
                <c:pt idx="334">
                  <c:v>0.56006096336994604</c:v>
                </c:pt>
                <c:pt idx="335">
                  <c:v>0.87516709867665565</c:v>
                </c:pt>
                <c:pt idx="336">
                  <c:v>0.74356411670249278</c:v>
                </c:pt>
                <c:pt idx="337">
                  <c:v>0.69464526923945025</c:v>
                </c:pt>
                <c:pt idx="338">
                  <c:v>0.346279483737441</c:v>
                </c:pt>
                <c:pt idx="339">
                  <c:v>0.37317366310679412</c:v>
                </c:pt>
                <c:pt idx="340">
                  <c:v>0.24326362929207357</c:v>
                </c:pt>
                <c:pt idx="341">
                  <c:v>0.80813170737775164</c:v>
                </c:pt>
                <c:pt idx="342">
                  <c:v>0.87255939662766924</c:v>
                </c:pt>
                <c:pt idx="343">
                  <c:v>0.5793814653594358</c:v>
                </c:pt>
                <c:pt idx="344">
                  <c:v>0.3038334779378048</c:v>
                </c:pt>
                <c:pt idx="345">
                  <c:v>0.63171528554775103</c:v>
                </c:pt>
                <c:pt idx="346">
                  <c:v>0.44027370378269259</c:v>
                </c:pt>
                <c:pt idx="347">
                  <c:v>0.56007388188000495</c:v>
                </c:pt>
                <c:pt idx="348">
                  <c:v>0.35891707238327131</c:v>
                </c:pt>
                <c:pt idx="349">
                  <c:v>0.91928911067162156</c:v>
                </c:pt>
                <c:pt idx="350">
                  <c:v>0.91709243221341852</c:v>
                </c:pt>
                <c:pt idx="351">
                  <c:v>0.83115776498211147</c:v>
                </c:pt>
                <c:pt idx="352">
                  <c:v>0.17926457006411045</c:v>
                </c:pt>
                <c:pt idx="353">
                  <c:v>0.44005918831516699</c:v>
                </c:pt>
                <c:pt idx="354">
                  <c:v>0.18852964400555872</c:v>
                </c:pt>
                <c:pt idx="355">
                  <c:v>0.89455400239939531</c:v>
                </c:pt>
                <c:pt idx="356">
                  <c:v>0.29201464004417499</c:v>
                </c:pt>
                <c:pt idx="357">
                  <c:v>0.8594903012330527</c:v>
                </c:pt>
                <c:pt idx="358">
                  <c:v>0.71283934971938834</c:v>
                </c:pt>
                <c:pt idx="359">
                  <c:v>0.96659587416886183</c:v>
                </c:pt>
                <c:pt idx="360">
                  <c:v>5.7730389801854076E-2</c:v>
                </c:pt>
                <c:pt idx="361">
                  <c:v>0.17912123809828884</c:v>
                </c:pt>
                <c:pt idx="362">
                  <c:v>0.57508031134455551</c:v>
                </c:pt>
                <c:pt idx="363">
                  <c:v>0.96830294331166611</c:v>
                </c:pt>
                <c:pt idx="364">
                  <c:v>0.63582172907034318</c:v>
                </c:pt>
                <c:pt idx="365">
                  <c:v>9.2592446973850051E-2</c:v>
                </c:pt>
                <c:pt idx="366">
                  <c:v>0.83198759755518448</c:v>
                </c:pt>
                <c:pt idx="367">
                  <c:v>0.89901996613688695</c:v>
                </c:pt>
                <c:pt idx="368">
                  <c:v>0.12142922292586955</c:v>
                </c:pt>
                <c:pt idx="369">
                  <c:v>0.63627159716067339</c:v>
                </c:pt>
                <c:pt idx="370">
                  <c:v>0.98455140538866659</c:v>
                </c:pt>
                <c:pt idx="371">
                  <c:v>0.92104773844873788</c:v>
                </c:pt>
                <c:pt idx="372">
                  <c:v>0.85925847103431741</c:v>
                </c:pt>
                <c:pt idx="373">
                  <c:v>0.15941000142602479</c:v>
                </c:pt>
                <c:pt idx="374">
                  <c:v>0.20703301370512606</c:v>
                </c:pt>
                <c:pt idx="375">
                  <c:v>0.84924378203347917</c:v>
                </c:pt>
                <c:pt idx="376">
                  <c:v>4.3185307573407883E-3</c:v>
                </c:pt>
                <c:pt idx="377">
                  <c:v>0.35053213654841564</c:v>
                </c:pt>
                <c:pt idx="378">
                  <c:v>0.76973275570414335</c:v>
                </c:pt>
                <c:pt idx="379">
                  <c:v>0.41056969375092989</c:v>
                </c:pt>
                <c:pt idx="380">
                  <c:v>0.48250976195946471</c:v>
                </c:pt>
                <c:pt idx="381">
                  <c:v>0.50932886460870319</c:v>
                </c:pt>
                <c:pt idx="382">
                  <c:v>0.84654367247835927</c:v>
                </c:pt>
                <c:pt idx="383">
                  <c:v>0.38389441779498834</c:v>
                </c:pt>
                <c:pt idx="384">
                  <c:v>7.1529232780972674E-2</c:v>
                </c:pt>
                <c:pt idx="385">
                  <c:v>0.11708691342609157</c:v>
                </c:pt>
                <c:pt idx="386">
                  <c:v>0.87559652942627719</c:v>
                </c:pt>
                <c:pt idx="387">
                  <c:v>0.74882549449144986</c:v>
                </c:pt>
                <c:pt idx="388">
                  <c:v>0.76377226269630494</c:v>
                </c:pt>
                <c:pt idx="389">
                  <c:v>0.28463579042060594</c:v>
                </c:pt>
                <c:pt idx="390">
                  <c:v>0.81731682715760368</c:v>
                </c:pt>
                <c:pt idx="391">
                  <c:v>0.86337968011369848</c:v>
                </c:pt>
                <c:pt idx="392">
                  <c:v>0.61989447135876663</c:v>
                </c:pt>
                <c:pt idx="393">
                  <c:v>0.91552444642828612</c:v>
                </c:pt>
                <c:pt idx="394">
                  <c:v>0.18556718717784126</c:v>
                </c:pt>
                <c:pt idx="395">
                  <c:v>7.3089668520228468E-2</c:v>
                </c:pt>
                <c:pt idx="396">
                  <c:v>4.7003036491183425E-2</c:v>
                </c:pt>
                <c:pt idx="397">
                  <c:v>0.19118299297710228</c:v>
                </c:pt>
                <c:pt idx="398">
                  <c:v>0.11233125228654461</c:v>
                </c:pt>
                <c:pt idx="399">
                  <c:v>0.3840741042011111</c:v>
                </c:pt>
                <c:pt idx="400">
                  <c:v>0.28302964723807922</c:v>
                </c:pt>
                <c:pt idx="401">
                  <c:v>1.5724672538406259E-2</c:v>
                </c:pt>
                <c:pt idx="402">
                  <c:v>0.57981979007985807</c:v>
                </c:pt>
                <c:pt idx="403">
                  <c:v>0.20493672157156639</c:v>
                </c:pt>
                <c:pt idx="404">
                  <c:v>0.70886781776159846</c:v>
                </c:pt>
                <c:pt idx="405">
                  <c:v>0.2206794814855435</c:v>
                </c:pt>
                <c:pt idx="406">
                  <c:v>0.79585049026840105</c:v>
                </c:pt>
                <c:pt idx="407">
                  <c:v>0.11933650950171237</c:v>
                </c:pt>
                <c:pt idx="408">
                  <c:v>0.45519815886927117</c:v>
                </c:pt>
                <c:pt idx="409">
                  <c:v>4.2219802753307167E-4</c:v>
                </c:pt>
                <c:pt idx="410">
                  <c:v>0.73188563943887963</c:v>
                </c:pt>
                <c:pt idx="411">
                  <c:v>0.52019568643648095</c:v>
                </c:pt>
                <c:pt idx="412">
                  <c:v>0.92277174429774622</c:v>
                </c:pt>
                <c:pt idx="413">
                  <c:v>0.44637635964607303</c:v>
                </c:pt>
                <c:pt idx="414">
                  <c:v>0.81654087830254485</c:v>
                </c:pt>
                <c:pt idx="415">
                  <c:v>0.34313077566782479</c:v>
                </c:pt>
                <c:pt idx="416">
                  <c:v>0.83778323203876448</c:v>
                </c:pt>
                <c:pt idx="417">
                  <c:v>0.80405378846779885</c:v>
                </c:pt>
                <c:pt idx="418">
                  <c:v>0.70769588696682251</c:v>
                </c:pt>
                <c:pt idx="419">
                  <c:v>0.76996840110186127</c:v>
                </c:pt>
                <c:pt idx="420">
                  <c:v>0.39232329878207972</c:v>
                </c:pt>
                <c:pt idx="421">
                  <c:v>0.29620898765505588</c:v>
                </c:pt>
                <c:pt idx="422">
                  <c:v>0.62108469283129575</c:v>
                </c:pt>
                <c:pt idx="423">
                  <c:v>0.18079870952831967</c:v>
                </c:pt>
                <c:pt idx="424">
                  <c:v>0.42888632477748301</c:v>
                </c:pt>
                <c:pt idx="425">
                  <c:v>0.98363574985930591</c:v>
                </c:pt>
                <c:pt idx="426">
                  <c:v>0.87641480742315503</c:v>
                </c:pt>
                <c:pt idx="427">
                  <c:v>0.65841790997907379</c:v>
                </c:pt>
                <c:pt idx="428">
                  <c:v>0.75147439921436832</c:v>
                </c:pt>
                <c:pt idx="429">
                  <c:v>0.81206364037011658</c:v>
                </c:pt>
                <c:pt idx="430">
                  <c:v>0.89171428421769716</c:v>
                </c:pt>
                <c:pt idx="431">
                  <c:v>0.28880107538396182</c:v>
                </c:pt>
                <c:pt idx="432">
                  <c:v>0.63895767831135919</c:v>
                </c:pt>
                <c:pt idx="433">
                  <c:v>0.68772393304711799</c:v>
                </c:pt>
                <c:pt idx="434">
                  <c:v>0.37663612480330866</c:v>
                </c:pt>
                <c:pt idx="435">
                  <c:v>0.25956596079048355</c:v>
                </c:pt>
                <c:pt idx="436">
                  <c:v>0.45605139543676276</c:v>
                </c:pt>
                <c:pt idx="437">
                  <c:v>0.7303822454334401</c:v>
                </c:pt>
                <c:pt idx="438">
                  <c:v>2.2150113669165639E-2</c:v>
                </c:pt>
                <c:pt idx="439">
                  <c:v>0.79508596279266353</c:v>
                </c:pt>
                <c:pt idx="440">
                  <c:v>0.93129411055054312</c:v>
                </c:pt>
                <c:pt idx="441">
                  <c:v>0.24636184388552262</c:v>
                </c:pt>
                <c:pt idx="442">
                  <c:v>0.50766535332724883</c:v>
                </c:pt>
                <c:pt idx="443">
                  <c:v>0.16252703630170695</c:v>
                </c:pt>
                <c:pt idx="444">
                  <c:v>0.84260423837046561</c:v>
                </c:pt>
                <c:pt idx="445">
                  <c:v>6.4776381632113078E-2</c:v>
                </c:pt>
                <c:pt idx="446">
                  <c:v>0.84800634317655554</c:v>
                </c:pt>
                <c:pt idx="447">
                  <c:v>0.1752590405144383</c:v>
                </c:pt>
                <c:pt idx="448">
                  <c:v>0.77578557377739188</c:v>
                </c:pt>
                <c:pt idx="449">
                  <c:v>0.21573853790733188</c:v>
                </c:pt>
                <c:pt idx="450">
                  <c:v>0.51791196280919316</c:v>
                </c:pt>
                <c:pt idx="451">
                  <c:v>0.60204715046385071</c:v>
                </c:pt>
                <c:pt idx="452">
                  <c:v>6.5146506326716036E-2</c:v>
                </c:pt>
                <c:pt idx="453">
                  <c:v>0.16824854739429707</c:v>
                </c:pt>
                <c:pt idx="454">
                  <c:v>0.51482572993143672</c:v>
                </c:pt>
                <c:pt idx="455">
                  <c:v>0.62327600032615715</c:v>
                </c:pt>
                <c:pt idx="456">
                  <c:v>0.19154785950882591</c:v>
                </c:pt>
                <c:pt idx="457">
                  <c:v>0.92729239509284123</c:v>
                </c:pt>
                <c:pt idx="458">
                  <c:v>0.13067351011872219</c:v>
                </c:pt>
                <c:pt idx="459">
                  <c:v>0.88422732968475926</c:v>
                </c:pt>
                <c:pt idx="460">
                  <c:v>0.51748403439209745</c:v>
                </c:pt>
                <c:pt idx="461">
                  <c:v>0.84515366833526628</c:v>
                </c:pt>
                <c:pt idx="462">
                  <c:v>0.21671146692578325</c:v>
                </c:pt>
                <c:pt idx="463">
                  <c:v>0.67325636002000133</c:v>
                </c:pt>
                <c:pt idx="464">
                  <c:v>0.80265554577245857</c:v>
                </c:pt>
                <c:pt idx="465">
                  <c:v>0.57074448244809883</c:v>
                </c:pt>
                <c:pt idx="466">
                  <c:v>0.60553986123111248</c:v>
                </c:pt>
                <c:pt idx="467">
                  <c:v>0.25676300666303908</c:v>
                </c:pt>
                <c:pt idx="468">
                  <c:v>0.81389985590879799</c:v>
                </c:pt>
                <c:pt idx="469">
                  <c:v>0.31483593007540323</c:v>
                </c:pt>
                <c:pt idx="470">
                  <c:v>0.7495899951965086</c:v>
                </c:pt>
                <c:pt idx="471">
                  <c:v>0.82859277434998702</c:v>
                </c:pt>
                <c:pt idx="472">
                  <c:v>0.50574447257789756</c:v>
                </c:pt>
                <c:pt idx="473">
                  <c:v>0.3941479841880644</c:v>
                </c:pt>
                <c:pt idx="474">
                  <c:v>0.92366837796752943</c:v>
                </c:pt>
                <c:pt idx="475">
                  <c:v>0.88113463281673621</c:v>
                </c:pt>
                <c:pt idx="476">
                  <c:v>0.33479680633103948</c:v>
                </c:pt>
                <c:pt idx="477">
                  <c:v>0.18279814516569837</c:v>
                </c:pt>
                <c:pt idx="478">
                  <c:v>0.25273823409022822</c:v>
                </c:pt>
                <c:pt idx="479">
                  <c:v>0.63207181920140509</c:v>
                </c:pt>
                <c:pt idx="480">
                  <c:v>0.33257662963970669</c:v>
                </c:pt>
                <c:pt idx="481">
                  <c:v>7.5513180644454003E-2</c:v>
                </c:pt>
                <c:pt idx="482">
                  <c:v>0.48577641246768299</c:v>
                </c:pt>
                <c:pt idx="483">
                  <c:v>0.3462313191381583</c:v>
                </c:pt>
                <c:pt idx="484">
                  <c:v>0.22087207692763844</c:v>
                </c:pt>
                <c:pt idx="485">
                  <c:v>0.75758214312002781</c:v>
                </c:pt>
                <c:pt idx="486">
                  <c:v>0.25524631553926413</c:v>
                </c:pt>
                <c:pt idx="487">
                  <c:v>0.56434580767992015</c:v>
                </c:pt>
                <c:pt idx="488">
                  <c:v>0.14688770638826931</c:v>
                </c:pt>
                <c:pt idx="489">
                  <c:v>0.39836172385808311</c:v>
                </c:pt>
                <c:pt idx="490">
                  <c:v>0.4782568370433502</c:v>
                </c:pt>
                <c:pt idx="491">
                  <c:v>0.4085771226129713</c:v>
                </c:pt>
                <c:pt idx="492">
                  <c:v>0.24589713241548794</c:v>
                </c:pt>
                <c:pt idx="493">
                  <c:v>0.76743293300435467</c:v>
                </c:pt>
                <c:pt idx="494">
                  <c:v>0.86342119573807274</c:v>
                </c:pt>
                <c:pt idx="495">
                  <c:v>0.25614892151697033</c:v>
                </c:pt>
                <c:pt idx="496">
                  <c:v>0.57373563772411562</c:v>
                </c:pt>
                <c:pt idx="497">
                  <c:v>0.28587019459363572</c:v>
                </c:pt>
                <c:pt idx="498">
                  <c:v>0.6137400518134577</c:v>
                </c:pt>
                <c:pt idx="499">
                  <c:v>0.83561213333457363</c:v>
                </c:pt>
                <c:pt idx="500">
                  <c:v>0.8200323047778233</c:v>
                </c:pt>
                <c:pt idx="501">
                  <c:v>0.53824281878205682</c:v>
                </c:pt>
                <c:pt idx="502">
                  <c:v>0.43879777723239966</c:v>
                </c:pt>
                <c:pt idx="503">
                  <c:v>2.4576192581641343E-2</c:v>
                </c:pt>
                <c:pt idx="504">
                  <c:v>0.63228694954030307</c:v>
                </c:pt>
                <c:pt idx="505">
                  <c:v>0.49693485510353552</c:v>
                </c:pt>
                <c:pt idx="506">
                  <c:v>0.18376101719033811</c:v>
                </c:pt>
                <c:pt idx="507">
                  <c:v>0.1388463055378184</c:v>
                </c:pt>
                <c:pt idx="508">
                  <c:v>0.70783393199946165</c:v>
                </c:pt>
                <c:pt idx="509">
                  <c:v>0.90816471550181688</c:v>
                </c:pt>
                <c:pt idx="510">
                  <c:v>0.2778502890729696</c:v>
                </c:pt>
                <c:pt idx="511">
                  <c:v>0.37329482544626036</c:v>
                </c:pt>
                <c:pt idx="512">
                  <c:v>1.7360503234583047E-2</c:v>
                </c:pt>
                <c:pt idx="513">
                  <c:v>0.155395239286515</c:v>
                </c:pt>
                <c:pt idx="514">
                  <c:v>0.83347108822489968</c:v>
                </c:pt>
                <c:pt idx="515">
                  <c:v>0.92518146140994406</c:v>
                </c:pt>
                <c:pt idx="516">
                  <c:v>0.72564490375808643</c:v>
                </c:pt>
                <c:pt idx="517">
                  <c:v>0.30706352800499082</c:v>
                </c:pt>
                <c:pt idx="518">
                  <c:v>0.67631841621743272</c:v>
                </c:pt>
                <c:pt idx="519">
                  <c:v>0.2352401498862482</c:v>
                </c:pt>
                <c:pt idx="520">
                  <c:v>0.63487028391496581</c:v>
                </c:pt>
                <c:pt idx="521">
                  <c:v>0.2180881924722039</c:v>
                </c:pt>
                <c:pt idx="522">
                  <c:v>0.82003000294349448</c:v>
                </c:pt>
                <c:pt idx="523">
                  <c:v>0.34879480051856748</c:v>
                </c:pt>
                <c:pt idx="524">
                  <c:v>0.64895613564186239</c:v>
                </c:pt>
                <c:pt idx="525">
                  <c:v>0.54819282710142569</c:v>
                </c:pt>
                <c:pt idx="526">
                  <c:v>8.060054945645212E-3</c:v>
                </c:pt>
                <c:pt idx="527">
                  <c:v>0.71706199466726483</c:v>
                </c:pt>
                <c:pt idx="528">
                  <c:v>0.96490170002692532</c:v>
                </c:pt>
                <c:pt idx="529">
                  <c:v>0.66043708144331026</c:v>
                </c:pt>
                <c:pt idx="530">
                  <c:v>0.40551075115150148</c:v>
                </c:pt>
                <c:pt idx="531">
                  <c:v>0.70242539724873432</c:v>
                </c:pt>
                <c:pt idx="532">
                  <c:v>0.78618881526723872</c:v>
                </c:pt>
                <c:pt idx="533">
                  <c:v>0.60438837035201776</c:v>
                </c:pt>
                <c:pt idx="534">
                  <c:v>0.22855691586230586</c:v>
                </c:pt>
                <c:pt idx="535">
                  <c:v>0.91171704545226973</c:v>
                </c:pt>
                <c:pt idx="536">
                  <c:v>0.58005808504253076</c:v>
                </c:pt>
                <c:pt idx="537">
                  <c:v>0.55585517495107262</c:v>
                </c:pt>
                <c:pt idx="538">
                  <c:v>0.63402666761468007</c:v>
                </c:pt>
                <c:pt idx="539">
                  <c:v>0.70410246509185526</c:v>
                </c:pt>
                <c:pt idx="540">
                  <c:v>0.74852006796883486</c:v>
                </c:pt>
                <c:pt idx="541">
                  <c:v>0.4681007482560724</c:v>
                </c:pt>
                <c:pt idx="542">
                  <c:v>0.79527355038069247</c:v>
                </c:pt>
                <c:pt idx="543">
                  <c:v>0.10271757155179484</c:v>
                </c:pt>
                <c:pt idx="544">
                  <c:v>0.31726299689211013</c:v>
                </c:pt>
                <c:pt idx="545">
                  <c:v>0.47732703425901546</c:v>
                </c:pt>
                <c:pt idx="546">
                  <c:v>0.51066033508546094</c:v>
                </c:pt>
                <c:pt idx="547">
                  <c:v>0.88127554563056276</c:v>
                </c:pt>
                <c:pt idx="548">
                  <c:v>0.57718456386631312</c:v>
                </c:pt>
                <c:pt idx="549">
                  <c:v>0.17203373670596012</c:v>
                </c:pt>
                <c:pt idx="550">
                  <c:v>0.93573413890908963</c:v>
                </c:pt>
                <c:pt idx="551">
                  <c:v>0.8549176487617286</c:v>
                </c:pt>
                <c:pt idx="552">
                  <c:v>0.46238848155931445</c:v>
                </c:pt>
                <c:pt idx="553">
                  <c:v>0.19159810627785245</c:v>
                </c:pt>
                <c:pt idx="554">
                  <c:v>0.14282543705203476</c:v>
                </c:pt>
                <c:pt idx="555">
                  <c:v>0.38205647982422886</c:v>
                </c:pt>
                <c:pt idx="556">
                  <c:v>0.10282225768908626</c:v>
                </c:pt>
                <c:pt idx="557">
                  <c:v>9.8112667602665238E-2</c:v>
                </c:pt>
                <c:pt idx="558">
                  <c:v>0.8788094555793774</c:v>
                </c:pt>
                <c:pt idx="559">
                  <c:v>0.71845263743658427</c:v>
                </c:pt>
                <c:pt idx="560">
                  <c:v>0.94639255696344315</c:v>
                </c:pt>
                <c:pt idx="561">
                  <c:v>0.94161834420899526</c:v>
                </c:pt>
                <c:pt idx="562">
                  <c:v>0.4867621180899947</c:v>
                </c:pt>
                <c:pt idx="563">
                  <c:v>0.65875775587963792</c:v>
                </c:pt>
                <c:pt idx="564">
                  <c:v>0.7611278557109149</c:v>
                </c:pt>
                <c:pt idx="565">
                  <c:v>0.33148035437108248</c:v>
                </c:pt>
                <c:pt idx="566">
                  <c:v>5.3689154977057951E-3</c:v>
                </c:pt>
                <c:pt idx="567">
                  <c:v>0.73185543700898337</c:v>
                </c:pt>
                <c:pt idx="568">
                  <c:v>0.76681057066703429</c:v>
                </c:pt>
                <c:pt idx="569">
                  <c:v>0.58164473798021099</c:v>
                </c:pt>
                <c:pt idx="570">
                  <c:v>0.56302890195963839</c:v>
                </c:pt>
                <c:pt idx="571">
                  <c:v>0.4218184554887261</c:v>
                </c:pt>
                <c:pt idx="572">
                  <c:v>0.36586651271831616</c:v>
                </c:pt>
                <c:pt idx="573">
                  <c:v>0.65074334515566801</c:v>
                </c:pt>
                <c:pt idx="574">
                  <c:v>0.44509443078854205</c:v>
                </c:pt>
                <c:pt idx="575">
                  <c:v>0.90642937764540188</c:v>
                </c:pt>
                <c:pt idx="576">
                  <c:v>0.31915495584354625</c:v>
                </c:pt>
                <c:pt idx="577">
                  <c:v>0.12288999046558002</c:v>
                </c:pt>
                <c:pt idx="578">
                  <c:v>8.4359370167520487E-3</c:v>
                </c:pt>
                <c:pt idx="579">
                  <c:v>0.12097672793094461</c:v>
                </c:pt>
                <c:pt idx="580">
                  <c:v>0.3600640602879952</c:v>
                </c:pt>
                <c:pt idx="581">
                  <c:v>0.88746570651153822</c:v>
                </c:pt>
                <c:pt idx="582">
                  <c:v>0.38540595786077536</c:v>
                </c:pt>
                <c:pt idx="583">
                  <c:v>2.8814759288434466E-2</c:v>
                </c:pt>
                <c:pt idx="584">
                  <c:v>0.78805104042023488</c:v>
                </c:pt>
                <c:pt idx="585">
                  <c:v>0.27310294134117397</c:v>
                </c:pt>
                <c:pt idx="586">
                  <c:v>0.52835183930784035</c:v>
                </c:pt>
                <c:pt idx="587">
                  <c:v>0.6822953356153767</c:v>
                </c:pt>
                <c:pt idx="588">
                  <c:v>0.39091956708082798</c:v>
                </c:pt>
                <c:pt idx="589">
                  <c:v>0.56027742267589264</c:v>
                </c:pt>
                <c:pt idx="590">
                  <c:v>0.77440245896889615</c:v>
                </c:pt>
                <c:pt idx="591">
                  <c:v>0.29600285393359049</c:v>
                </c:pt>
                <c:pt idx="592">
                  <c:v>0.56860369851643566</c:v>
                </c:pt>
                <c:pt idx="593">
                  <c:v>0.67855169513396485</c:v>
                </c:pt>
                <c:pt idx="594">
                  <c:v>0.26373500680245154</c:v>
                </c:pt>
                <c:pt idx="595">
                  <c:v>0.1332765460819586</c:v>
                </c:pt>
                <c:pt idx="596">
                  <c:v>0.86421732714926114</c:v>
                </c:pt>
                <c:pt idx="597">
                  <c:v>0.89577995579524028</c:v>
                </c:pt>
                <c:pt idx="598">
                  <c:v>0.40421121534492277</c:v>
                </c:pt>
                <c:pt idx="599">
                  <c:v>0.40797992277956918</c:v>
                </c:pt>
                <c:pt idx="600">
                  <c:v>0.11988119896548177</c:v>
                </c:pt>
                <c:pt idx="601">
                  <c:v>0.58347322417480341</c:v>
                </c:pt>
                <c:pt idx="602">
                  <c:v>0.60305747392038711</c:v>
                </c:pt>
                <c:pt idx="603">
                  <c:v>0.43151029434815635</c:v>
                </c:pt>
                <c:pt idx="604">
                  <c:v>0.60606316059600207</c:v>
                </c:pt>
                <c:pt idx="605">
                  <c:v>0.95543059287396159</c:v>
                </c:pt>
                <c:pt idx="606">
                  <c:v>0.98886724738997922</c:v>
                </c:pt>
                <c:pt idx="607">
                  <c:v>0.83893759267013301</c:v>
                </c:pt>
                <c:pt idx="608">
                  <c:v>0.7455974760935663</c:v>
                </c:pt>
                <c:pt idx="609">
                  <c:v>0.61058651169480804</c:v>
                </c:pt>
                <c:pt idx="610">
                  <c:v>0.39767376968545365</c:v>
                </c:pt>
                <c:pt idx="611">
                  <c:v>0.33818874980401414</c:v>
                </c:pt>
                <c:pt idx="612">
                  <c:v>0.66610773076227325</c:v>
                </c:pt>
                <c:pt idx="613">
                  <c:v>0.88412204525196636</c:v>
                </c:pt>
                <c:pt idx="614">
                  <c:v>0.66679465023503648</c:v>
                </c:pt>
                <c:pt idx="615">
                  <c:v>0.23622177372509923</c:v>
                </c:pt>
                <c:pt idx="616">
                  <c:v>0.71117275101037947</c:v>
                </c:pt>
                <c:pt idx="617">
                  <c:v>0.18562882257556312</c:v>
                </c:pt>
                <c:pt idx="618">
                  <c:v>0.43849541687098836</c:v>
                </c:pt>
                <c:pt idx="619">
                  <c:v>0.34743186886913202</c:v>
                </c:pt>
                <c:pt idx="620">
                  <c:v>0.2884414143369729</c:v>
                </c:pt>
                <c:pt idx="621">
                  <c:v>0.36719034290010111</c:v>
                </c:pt>
                <c:pt idx="622">
                  <c:v>0.82469939754736654</c:v>
                </c:pt>
                <c:pt idx="623">
                  <c:v>0.83179651762586537</c:v>
                </c:pt>
                <c:pt idx="624">
                  <c:v>0.47250229074243622</c:v>
                </c:pt>
                <c:pt idx="625">
                  <c:v>1.3428782367004843E-2</c:v>
                </c:pt>
                <c:pt idx="626">
                  <c:v>0.68069386056634629</c:v>
                </c:pt>
                <c:pt idx="627">
                  <c:v>0.11441470657036346</c:v>
                </c:pt>
                <c:pt idx="628">
                  <c:v>0.41462656489518479</c:v>
                </c:pt>
                <c:pt idx="629">
                  <c:v>0.32756151927628052</c:v>
                </c:pt>
                <c:pt idx="630">
                  <c:v>0.51066595974453344</c:v>
                </c:pt>
                <c:pt idx="631">
                  <c:v>0.73723433064643429</c:v>
                </c:pt>
                <c:pt idx="632">
                  <c:v>0.13302678401945811</c:v>
                </c:pt>
                <c:pt idx="633">
                  <c:v>0.37367178908918097</c:v>
                </c:pt>
                <c:pt idx="634">
                  <c:v>0.33267556716793312</c:v>
                </c:pt>
                <c:pt idx="635">
                  <c:v>0.12164759080058585</c:v>
                </c:pt>
                <c:pt idx="636">
                  <c:v>0.78703217717798657</c:v>
                </c:pt>
                <c:pt idx="637">
                  <c:v>0.63358808874080708</c:v>
                </c:pt>
                <c:pt idx="638">
                  <c:v>0.91547456965070761</c:v>
                </c:pt>
                <c:pt idx="639">
                  <c:v>0.49145300161312222</c:v>
                </c:pt>
                <c:pt idx="640">
                  <c:v>0.61751082059349482</c:v>
                </c:pt>
                <c:pt idx="641">
                  <c:v>0.82750851170156559</c:v>
                </c:pt>
                <c:pt idx="642">
                  <c:v>0.93994169259305482</c:v>
                </c:pt>
                <c:pt idx="643">
                  <c:v>0.65127328623235015</c:v>
                </c:pt>
                <c:pt idx="644">
                  <c:v>0.45623215132887807</c:v>
                </c:pt>
                <c:pt idx="645">
                  <c:v>0.27492211425405011</c:v>
                </c:pt>
                <c:pt idx="646">
                  <c:v>0.73597424002396228</c:v>
                </c:pt>
                <c:pt idx="647">
                  <c:v>0.65073373649551192</c:v>
                </c:pt>
                <c:pt idx="648">
                  <c:v>0.7579912518351819</c:v>
                </c:pt>
                <c:pt idx="649">
                  <c:v>0.74158260803613008</c:v>
                </c:pt>
                <c:pt idx="650">
                  <c:v>0.36143562748711278</c:v>
                </c:pt>
                <c:pt idx="651">
                  <c:v>0.73674284091603259</c:v>
                </c:pt>
                <c:pt idx="652">
                  <c:v>0.6216913865996192</c:v>
                </c:pt>
                <c:pt idx="653">
                  <c:v>0.66276652106802147</c:v>
                </c:pt>
                <c:pt idx="654">
                  <c:v>0.94784718584519168</c:v>
                </c:pt>
                <c:pt idx="655">
                  <c:v>8.4800498639512889E-2</c:v>
                </c:pt>
                <c:pt idx="656">
                  <c:v>0.8824110770683905</c:v>
                </c:pt>
                <c:pt idx="657">
                  <c:v>0.40151642235262219</c:v>
                </c:pt>
                <c:pt idx="658">
                  <c:v>8.485166182527204E-2</c:v>
                </c:pt>
                <c:pt idx="659">
                  <c:v>0.63843575586833434</c:v>
                </c:pt>
                <c:pt idx="660">
                  <c:v>5.8280438607414276E-2</c:v>
                </c:pt>
                <c:pt idx="661">
                  <c:v>0.20514281450632077</c:v>
                </c:pt>
                <c:pt idx="662">
                  <c:v>0.75706636324155185</c:v>
                </c:pt>
                <c:pt idx="663">
                  <c:v>0.8712172871295476</c:v>
                </c:pt>
                <c:pt idx="664">
                  <c:v>0.32521495382725463</c:v>
                </c:pt>
                <c:pt idx="665">
                  <c:v>0.74657819044009543</c:v>
                </c:pt>
                <c:pt idx="666">
                  <c:v>0.71275874590917832</c:v>
                </c:pt>
                <c:pt idx="667">
                  <c:v>0.4361720819949807</c:v>
                </c:pt>
                <c:pt idx="668">
                  <c:v>0.5650689244972924</c:v>
                </c:pt>
                <c:pt idx="669">
                  <c:v>0.39755843635444665</c:v>
                </c:pt>
                <c:pt idx="670">
                  <c:v>8.4897420917936506E-2</c:v>
                </c:pt>
                <c:pt idx="671">
                  <c:v>0.3414441721622069</c:v>
                </c:pt>
                <c:pt idx="672">
                  <c:v>0.5977431149458009</c:v>
                </c:pt>
                <c:pt idx="673">
                  <c:v>5.8013302039657599E-2</c:v>
                </c:pt>
                <c:pt idx="674">
                  <c:v>0.66151069432472887</c:v>
                </c:pt>
                <c:pt idx="675">
                  <c:v>0.98680887830201558</c:v>
                </c:pt>
                <c:pt idx="676">
                  <c:v>0.68558134012981409</c:v>
                </c:pt>
                <c:pt idx="677">
                  <c:v>0.67997742279779683</c:v>
                </c:pt>
                <c:pt idx="678">
                  <c:v>0.55181617475023903</c:v>
                </c:pt>
                <c:pt idx="679">
                  <c:v>0.89338666889699969</c:v>
                </c:pt>
                <c:pt idx="680">
                  <c:v>0.13936575160221909</c:v>
                </c:pt>
                <c:pt idx="681">
                  <c:v>0.26562103997007358</c:v>
                </c:pt>
                <c:pt idx="682">
                  <c:v>0.91290123629325559</c:v>
                </c:pt>
                <c:pt idx="683">
                  <c:v>0.39839781122232665</c:v>
                </c:pt>
                <c:pt idx="684">
                  <c:v>0.18558357394164005</c:v>
                </c:pt>
                <c:pt idx="685">
                  <c:v>0.89846139778558731</c:v>
                </c:pt>
                <c:pt idx="686">
                  <c:v>0.20485647523789441</c:v>
                </c:pt>
                <c:pt idx="687">
                  <c:v>0.59842979819177211</c:v>
                </c:pt>
                <c:pt idx="688">
                  <c:v>9.0294130678256868E-2</c:v>
                </c:pt>
                <c:pt idx="689">
                  <c:v>0.65183282341117454</c:v>
                </c:pt>
                <c:pt idx="690">
                  <c:v>0.32551713148297423</c:v>
                </c:pt>
                <c:pt idx="691">
                  <c:v>0.39077779775533028</c:v>
                </c:pt>
                <c:pt idx="692">
                  <c:v>0.81797886940142861</c:v>
                </c:pt>
                <c:pt idx="693">
                  <c:v>0.23192240740417236</c:v>
                </c:pt>
                <c:pt idx="694">
                  <c:v>0.98071543697923647</c:v>
                </c:pt>
                <c:pt idx="695">
                  <c:v>0.51379054652372835</c:v>
                </c:pt>
                <c:pt idx="696">
                  <c:v>0.68234893535387298</c:v>
                </c:pt>
                <c:pt idx="697">
                  <c:v>0.99056665417920087</c:v>
                </c:pt>
                <c:pt idx="698">
                  <c:v>0.25265159672468984</c:v>
                </c:pt>
                <c:pt idx="699">
                  <c:v>0.30657803799724215</c:v>
                </c:pt>
                <c:pt idx="700">
                  <c:v>0.7379129306801504</c:v>
                </c:pt>
                <c:pt idx="701">
                  <c:v>0.51429533221354184</c:v>
                </c:pt>
                <c:pt idx="702">
                  <c:v>0.90865610000311436</c:v>
                </c:pt>
                <c:pt idx="703">
                  <c:v>0.34732405538451028</c:v>
                </c:pt>
                <c:pt idx="704">
                  <c:v>0.79691302007812714</c:v>
                </c:pt>
                <c:pt idx="705">
                  <c:v>0.32875953956094539</c:v>
                </c:pt>
                <c:pt idx="706">
                  <c:v>6.7012734291845066E-2</c:v>
                </c:pt>
                <c:pt idx="707">
                  <c:v>0.82241714354465967</c:v>
                </c:pt>
                <c:pt idx="708">
                  <c:v>0.91125913956860594</c:v>
                </c:pt>
                <c:pt idx="709">
                  <c:v>7.6354934538624075E-2</c:v>
                </c:pt>
                <c:pt idx="710">
                  <c:v>0.85288480540796385</c:v>
                </c:pt>
                <c:pt idx="711">
                  <c:v>0.34458309559908784</c:v>
                </c:pt>
                <c:pt idx="712">
                  <c:v>7.5034124463495999E-2</c:v>
                </c:pt>
                <c:pt idx="713">
                  <c:v>0.96204918271556195</c:v>
                </c:pt>
                <c:pt idx="714">
                  <c:v>0.4216755222511277</c:v>
                </c:pt>
                <c:pt idx="715">
                  <c:v>0.29366901830014325</c:v>
                </c:pt>
                <c:pt idx="716">
                  <c:v>0.7464592731895574</c:v>
                </c:pt>
                <c:pt idx="717">
                  <c:v>0.82368548218304594</c:v>
                </c:pt>
                <c:pt idx="718">
                  <c:v>0.29932620427171042</c:v>
                </c:pt>
                <c:pt idx="719">
                  <c:v>0.53487393553970553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C3-4EBC-81CB-1A026B8FB29B}"/>
            </c:ext>
          </c:extLst>
        </c:ser>
        <c:ser>
          <c:idx val="1"/>
          <c:order val="1"/>
          <c:tx>
            <c:v>PWM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Library_Percentage!$I$3:$I$722</c:f>
              <c:numCache>
                <c:formatCode>0.0</c:formatCode>
                <c:ptCount val="720"/>
                <c:pt idx="0">
                  <c:v>4.2328042328042326E-2</c:v>
                </c:pt>
                <c:pt idx="1">
                  <c:v>4.2328042328042326E-2</c:v>
                </c:pt>
                <c:pt idx="2">
                  <c:v>4.2328042328042326E-2</c:v>
                </c:pt>
                <c:pt idx="3">
                  <c:v>4.2328042328042326E-2</c:v>
                </c:pt>
                <c:pt idx="4">
                  <c:v>4.2328042328042326E-2</c:v>
                </c:pt>
                <c:pt idx="5">
                  <c:v>4.2328042328042326E-2</c:v>
                </c:pt>
                <c:pt idx="6">
                  <c:v>4.2328042328042326E-2</c:v>
                </c:pt>
                <c:pt idx="7">
                  <c:v>4.2328042328042326E-2</c:v>
                </c:pt>
                <c:pt idx="8">
                  <c:v>4.2328042328042326E-2</c:v>
                </c:pt>
                <c:pt idx="9">
                  <c:v>4.2328042328042326E-2</c:v>
                </c:pt>
                <c:pt idx="10">
                  <c:v>4.2328042328042326E-2</c:v>
                </c:pt>
                <c:pt idx="11">
                  <c:v>4.2328042328042326E-2</c:v>
                </c:pt>
                <c:pt idx="12">
                  <c:v>4.2328042328042326E-2</c:v>
                </c:pt>
                <c:pt idx="13">
                  <c:v>4.2328042328042326E-2</c:v>
                </c:pt>
                <c:pt idx="14">
                  <c:v>4.2328042328042326E-2</c:v>
                </c:pt>
                <c:pt idx="15">
                  <c:v>4.2328042328042326E-2</c:v>
                </c:pt>
                <c:pt idx="16">
                  <c:v>4.2328042328042326E-2</c:v>
                </c:pt>
                <c:pt idx="17">
                  <c:v>4.2328042328042326E-2</c:v>
                </c:pt>
                <c:pt idx="18">
                  <c:v>4.2328042328042326E-2</c:v>
                </c:pt>
                <c:pt idx="19">
                  <c:v>4.2328042328042326E-2</c:v>
                </c:pt>
                <c:pt idx="20">
                  <c:v>4.2328042328042326E-2</c:v>
                </c:pt>
                <c:pt idx="21">
                  <c:v>4.2328042328042326E-2</c:v>
                </c:pt>
                <c:pt idx="22">
                  <c:v>4.2328042328042326E-2</c:v>
                </c:pt>
                <c:pt idx="23">
                  <c:v>4.2328042328042326E-2</c:v>
                </c:pt>
                <c:pt idx="24">
                  <c:v>4.2328042328042326E-2</c:v>
                </c:pt>
                <c:pt idx="25">
                  <c:v>4.2328042328042326E-2</c:v>
                </c:pt>
                <c:pt idx="26">
                  <c:v>4.2328042328042326E-2</c:v>
                </c:pt>
                <c:pt idx="27">
                  <c:v>4.2328042328042326E-2</c:v>
                </c:pt>
                <c:pt idx="28">
                  <c:v>4.2328042328042326E-2</c:v>
                </c:pt>
                <c:pt idx="29">
                  <c:v>4.2328042328042326E-2</c:v>
                </c:pt>
                <c:pt idx="30">
                  <c:v>4.2328042328042326E-2</c:v>
                </c:pt>
                <c:pt idx="31">
                  <c:v>4.2328042328042326E-2</c:v>
                </c:pt>
                <c:pt idx="32">
                  <c:v>4.2328042328042326E-2</c:v>
                </c:pt>
                <c:pt idx="33">
                  <c:v>4.2328042328042326E-2</c:v>
                </c:pt>
                <c:pt idx="34">
                  <c:v>4.2328042328042326E-2</c:v>
                </c:pt>
                <c:pt idx="35">
                  <c:v>4.2328042328042326E-2</c:v>
                </c:pt>
                <c:pt idx="36">
                  <c:v>4.2328042328042326E-2</c:v>
                </c:pt>
                <c:pt idx="37">
                  <c:v>4.2328042328042326E-2</c:v>
                </c:pt>
                <c:pt idx="38">
                  <c:v>4.2328042328042326E-2</c:v>
                </c:pt>
                <c:pt idx="39">
                  <c:v>4.2328042328042326E-2</c:v>
                </c:pt>
                <c:pt idx="40">
                  <c:v>4.2328042328042326E-2</c:v>
                </c:pt>
                <c:pt idx="41">
                  <c:v>4.2328042328042326E-2</c:v>
                </c:pt>
                <c:pt idx="42">
                  <c:v>4.2328042328042326E-2</c:v>
                </c:pt>
                <c:pt idx="43">
                  <c:v>4.2328042328042326E-2</c:v>
                </c:pt>
                <c:pt idx="44">
                  <c:v>4.2328042328042326E-2</c:v>
                </c:pt>
                <c:pt idx="45">
                  <c:v>4.2328042328042326E-2</c:v>
                </c:pt>
                <c:pt idx="46">
                  <c:v>4.2328042328042326E-2</c:v>
                </c:pt>
                <c:pt idx="47">
                  <c:v>4.2328042328042326E-2</c:v>
                </c:pt>
                <c:pt idx="48">
                  <c:v>4.2328042328042326E-2</c:v>
                </c:pt>
                <c:pt idx="49">
                  <c:v>4.2328042328042326E-2</c:v>
                </c:pt>
                <c:pt idx="50">
                  <c:v>4.2328042328042326E-2</c:v>
                </c:pt>
                <c:pt idx="51">
                  <c:v>4.2328042328042326E-2</c:v>
                </c:pt>
                <c:pt idx="52">
                  <c:v>4.2328042328042326E-2</c:v>
                </c:pt>
                <c:pt idx="53">
                  <c:v>4.2328042328042326E-2</c:v>
                </c:pt>
                <c:pt idx="54">
                  <c:v>4.2328042328042326E-2</c:v>
                </c:pt>
                <c:pt idx="55">
                  <c:v>4.2328042328042326E-2</c:v>
                </c:pt>
                <c:pt idx="56">
                  <c:v>4.2328042328042326E-2</c:v>
                </c:pt>
                <c:pt idx="57">
                  <c:v>4.2328042328042326E-2</c:v>
                </c:pt>
                <c:pt idx="58">
                  <c:v>4.2328042328042326E-2</c:v>
                </c:pt>
                <c:pt idx="59">
                  <c:v>4.2328042328042326E-2</c:v>
                </c:pt>
                <c:pt idx="60">
                  <c:v>4.2328042328042326E-2</c:v>
                </c:pt>
                <c:pt idx="61">
                  <c:v>4.2328042328042326E-2</c:v>
                </c:pt>
                <c:pt idx="62">
                  <c:v>4.2328042328042326E-2</c:v>
                </c:pt>
                <c:pt idx="63">
                  <c:v>4.2328042328042326E-2</c:v>
                </c:pt>
                <c:pt idx="64">
                  <c:v>4.2328042328042326E-2</c:v>
                </c:pt>
                <c:pt idx="65">
                  <c:v>4.2328042328042326E-2</c:v>
                </c:pt>
                <c:pt idx="66">
                  <c:v>4.2328042328042326E-2</c:v>
                </c:pt>
                <c:pt idx="67">
                  <c:v>4.2328042328042326E-2</c:v>
                </c:pt>
                <c:pt idx="68">
                  <c:v>4.2328042328042326E-2</c:v>
                </c:pt>
                <c:pt idx="69">
                  <c:v>4.2328042328042326E-2</c:v>
                </c:pt>
                <c:pt idx="70">
                  <c:v>4.2328042328042326E-2</c:v>
                </c:pt>
                <c:pt idx="71">
                  <c:v>4.2328042328042326E-2</c:v>
                </c:pt>
                <c:pt idx="72">
                  <c:v>4.2328042328042326E-2</c:v>
                </c:pt>
                <c:pt idx="73">
                  <c:v>4.2328042328042326E-2</c:v>
                </c:pt>
                <c:pt idx="74">
                  <c:v>4.2328042328042326E-2</c:v>
                </c:pt>
                <c:pt idx="75">
                  <c:v>4.2328042328042326E-2</c:v>
                </c:pt>
                <c:pt idx="76">
                  <c:v>4.2328042328042326E-2</c:v>
                </c:pt>
                <c:pt idx="77">
                  <c:v>4.2328042328042326E-2</c:v>
                </c:pt>
                <c:pt idx="78">
                  <c:v>4.2328042328042326E-2</c:v>
                </c:pt>
                <c:pt idx="79">
                  <c:v>4.2328042328042326E-2</c:v>
                </c:pt>
                <c:pt idx="80">
                  <c:v>4.2328042328042326E-2</c:v>
                </c:pt>
                <c:pt idx="81">
                  <c:v>4.2328042328042326E-2</c:v>
                </c:pt>
                <c:pt idx="82">
                  <c:v>4.2328042328042326E-2</c:v>
                </c:pt>
                <c:pt idx="83">
                  <c:v>4.2328042328042326E-2</c:v>
                </c:pt>
                <c:pt idx="84">
                  <c:v>4.2328042328042326E-2</c:v>
                </c:pt>
                <c:pt idx="85">
                  <c:v>4.2328042328042326E-2</c:v>
                </c:pt>
                <c:pt idx="86">
                  <c:v>4.2328042328042326E-2</c:v>
                </c:pt>
                <c:pt idx="87">
                  <c:v>4.2328042328042326E-2</c:v>
                </c:pt>
                <c:pt idx="88">
                  <c:v>4.2328042328042326E-2</c:v>
                </c:pt>
                <c:pt idx="89">
                  <c:v>4.2328042328042326E-2</c:v>
                </c:pt>
                <c:pt idx="90">
                  <c:v>4.2328042328042326E-2</c:v>
                </c:pt>
                <c:pt idx="91">
                  <c:v>4.2328042328042326E-2</c:v>
                </c:pt>
                <c:pt idx="92">
                  <c:v>4.2328042328042326E-2</c:v>
                </c:pt>
                <c:pt idx="93">
                  <c:v>4.2328042328042326E-2</c:v>
                </c:pt>
                <c:pt idx="94">
                  <c:v>4.2328042328042326E-2</c:v>
                </c:pt>
                <c:pt idx="95">
                  <c:v>4.2328042328042326E-2</c:v>
                </c:pt>
                <c:pt idx="96">
                  <c:v>4.2328042328042326E-2</c:v>
                </c:pt>
                <c:pt idx="97">
                  <c:v>4.2328042328042326E-2</c:v>
                </c:pt>
                <c:pt idx="98">
                  <c:v>4.2328042328042326E-2</c:v>
                </c:pt>
                <c:pt idx="99">
                  <c:v>4.2328042328042326E-2</c:v>
                </c:pt>
                <c:pt idx="100">
                  <c:v>4.2328042328042326E-2</c:v>
                </c:pt>
                <c:pt idx="101">
                  <c:v>4.2328042328042326E-2</c:v>
                </c:pt>
                <c:pt idx="102">
                  <c:v>4.2328042328042326E-2</c:v>
                </c:pt>
                <c:pt idx="103">
                  <c:v>4.2328042328042326E-2</c:v>
                </c:pt>
                <c:pt idx="104">
                  <c:v>4.2328042328042326E-2</c:v>
                </c:pt>
                <c:pt idx="105">
                  <c:v>4.2328042328042326E-2</c:v>
                </c:pt>
                <c:pt idx="106">
                  <c:v>4.2328042328042326E-2</c:v>
                </c:pt>
                <c:pt idx="107">
                  <c:v>4.2328042328042326E-2</c:v>
                </c:pt>
                <c:pt idx="108">
                  <c:v>4.2328042328042326E-2</c:v>
                </c:pt>
                <c:pt idx="109">
                  <c:v>4.2328042328042326E-2</c:v>
                </c:pt>
                <c:pt idx="110">
                  <c:v>4.2328042328042326E-2</c:v>
                </c:pt>
                <c:pt idx="111">
                  <c:v>4.2328042328042326E-2</c:v>
                </c:pt>
                <c:pt idx="112">
                  <c:v>4.2328042328042326E-2</c:v>
                </c:pt>
                <c:pt idx="113">
                  <c:v>4.2328042328042326E-2</c:v>
                </c:pt>
                <c:pt idx="114">
                  <c:v>4.2328042328042326E-2</c:v>
                </c:pt>
                <c:pt idx="115">
                  <c:v>4.2328042328042326E-2</c:v>
                </c:pt>
                <c:pt idx="116">
                  <c:v>4.2328042328042326E-2</c:v>
                </c:pt>
                <c:pt idx="117">
                  <c:v>4.2328042328042326E-2</c:v>
                </c:pt>
                <c:pt idx="118">
                  <c:v>4.2328042328042326E-2</c:v>
                </c:pt>
                <c:pt idx="119">
                  <c:v>4.2328042328042326E-2</c:v>
                </c:pt>
                <c:pt idx="120">
                  <c:v>4.2328042328042326E-2</c:v>
                </c:pt>
                <c:pt idx="121">
                  <c:v>4.2328042328042326E-2</c:v>
                </c:pt>
                <c:pt idx="122">
                  <c:v>4.2328042328042326E-2</c:v>
                </c:pt>
                <c:pt idx="123">
                  <c:v>4.2328042328042326E-2</c:v>
                </c:pt>
                <c:pt idx="124">
                  <c:v>4.2328042328042326E-2</c:v>
                </c:pt>
                <c:pt idx="125">
                  <c:v>4.2328042328042326E-2</c:v>
                </c:pt>
                <c:pt idx="126">
                  <c:v>4.2328042328042326E-2</c:v>
                </c:pt>
                <c:pt idx="127">
                  <c:v>4.2328042328042326E-2</c:v>
                </c:pt>
                <c:pt idx="128">
                  <c:v>4.2328042328042326E-2</c:v>
                </c:pt>
                <c:pt idx="129">
                  <c:v>4.2328042328042326E-2</c:v>
                </c:pt>
                <c:pt idx="130">
                  <c:v>4.2328042328042326E-2</c:v>
                </c:pt>
                <c:pt idx="131">
                  <c:v>4.2328042328042326E-2</c:v>
                </c:pt>
                <c:pt idx="132">
                  <c:v>4.2328042328042326E-2</c:v>
                </c:pt>
                <c:pt idx="133">
                  <c:v>4.2328042328042326E-2</c:v>
                </c:pt>
                <c:pt idx="134">
                  <c:v>4.2328042328042326E-2</c:v>
                </c:pt>
                <c:pt idx="135">
                  <c:v>4.2328042328042326E-2</c:v>
                </c:pt>
                <c:pt idx="136">
                  <c:v>4.2328042328042326E-2</c:v>
                </c:pt>
                <c:pt idx="137">
                  <c:v>4.2328042328042326E-2</c:v>
                </c:pt>
                <c:pt idx="138">
                  <c:v>4.2328042328042326E-2</c:v>
                </c:pt>
                <c:pt idx="139">
                  <c:v>4.2328042328042326E-2</c:v>
                </c:pt>
                <c:pt idx="140">
                  <c:v>4.2328042328042326E-2</c:v>
                </c:pt>
                <c:pt idx="141">
                  <c:v>4.2328042328042326E-2</c:v>
                </c:pt>
                <c:pt idx="142">
                  <c:v>4.2328042328042326E-2</c:v>
                </c:pt>
                <c:pt idx="143">
                  <c:v>4.2328042328042326E-2</c:v>
                </c:pt>
                <c:pt idx="144">
                  <c:v>4.2328042328042326E-2</c:v>
                </c:pt>
                <c:pt idx="145">
                  <c:v>4.2328042328042326E-2</c:v>
                </c:pt>
                <c:pt idx="146">
                  <c:v>4.2328042328042326E-2</c:v>
                </c:pt>
                <c:pt idx="147">
                  <c:v>4.2328042328042326E-2</c:v>
                </c:pt>
                <c:pt idx="148">
                  <c:v>4.2328042328042326E-2</c:v>
                </c:pt>
                <c:pt idx="149">
                  <c:v>4.2328042328042326E-2</c:v>
                </c:pt>
                <c:pt idx="150">
                  <c:v>4.2328042328042326E-2</c:v>
                </c:pt>
                <c:pt idx="151">
                  <c:v>4.2328042328042326E-2</c:v>
                </c:pt>
                <c:pt idx="152">
                  <c:v>4.2328042328042326E-2</c:v>
                </c:pt>
                <c:pt idx="153">
                  <c:v>4.2328042328042326E-2</c:v>
                </c:pt>
                <c:pt idx="154">
                  <c:v>4.2328042328042326E-2</c:v>
                </c:pt>
                <c:pt idx="155">
                  <c:v>4.2328042328042326E-2</c:v>
                </c:pt>
                <c:pt idx="156">
                  <c:v>4.2328042328042326E-2</c:v>
                </c:pt>
                <c:pt idx="157">
                  <c:v>4.2328042328042326E-2</c:v>
                </c:pt>
                <c:pt idx="158">
                  <c:v>4.2328042328042326E-2</c:v>
                </c:pt>
                <c:pt idx="159">
                  <c:v>4.2328042328042326E-2</c:v>
                </c:pt>
                <c:pt idx="160">
                  <c:v>4.2328042328042326E-2</c:v>
                </c:pt>
                <c:pt idx="161">
                  <c:v>4.2328042328042326E-2</c:v>
                </c:pt>
                <c:pt idx="162">
                  <c:v>4.2328042328042326E-2</c:v>
                </c:pt>
                <c:pt idx="163">
                  <c:v>4.2328042328042326E-2</c:v>
                </c:pt>
                <c:pt idx="164">
                  <c:v>4.2328042328042326E-2</c:v>
                </c:pt>
                <c:pt idx="165">
                  <c:v>4.2328042328042326E-2</c:v>
                </c:pt>
                <c:pt idx="166">
                  <c:v>4.2328042328042326E-2</c:v>
                </c:pt>
                <c:pt idx="167">
                  <c:v>4.2328042328042326E-2</c:v>
                </c:pt>
                <c:pt idx="168">
                  <c:v>4.2328042328042326E-2</c:v>
                </c:pt>
                <c:pt idx="169">
                  <c:v>4.2328042328042326E-2</c:v>
                </c:pt>
                <c:pt idx="170">
                  <c:v>4.2328042328042326E-2</c:v>
                </c:pt>
                <c:pt idx="171">
                  <c:v>4.2328042328042326E-2</c:v>
                </c:pt>
                <c:pt idx="172">
                  <c:v>4.2328042328042326E-2</c:v>
                </c:pt>
                <c:pt idx="173">
                  <c:v>4.2328042328042326E-2</c:v>
                </c:pt>
                <c:pt idx="174">
                  <c:v>4.2328042328042326E-2</c:v>
                </c:pt>
                <c:pt idx="175">
                  <c:v>4.2328042328042326E-2</c:v>
                </c:pt>
                <c:pt idx="176">
                  <c:v>4.2328042328042326E-2</c:v>
                </c:pt>
                <c:pt idx="177">
                  <c:v>4.2328042328042326E-2</c:v>
                </c:pt>
                <c:pt idx="178">
                  <c:v>4.2328042328042326E-2</c:v>
                </c:pt>
                <c:pt idx="179">
                  <c:v>4.2328042328042326E-2</c:v>
                </c:pt>
                <c:pt idx="180">
                  <c:v>4.2328042328042326E-2</c:v>
                </c:pt>
                <c:pt idx="181">
                  <c:v>4.2328042328042326E-2</c:v>
                </c:pt>
                <c:pt idx="182">
                  <c:v>4.2328042328042326E-2</c:v>
                </c:pt>
                <c:pt idx="183">
                  <c:v>4.2328042328042326E-2</c:v>
                </c:pt>
                <c:pt idx="184">
                  <c:v>4.2328042328042326E-2</c:v>
                </c:pt>
                <c:pt idx="185">
                  <c:v>4.2328042328042326E-2</c:v>
                </c:pt>
                <c:pt idx="186">
                  <c:v>4.2328042328042326E-2</c:v>
                </c:pt>
                <c:pt idx="187">
                  <c:v>4.2328042328042326E-2</c:v>
                </c:pt>
                <c:pt idx="188">
                  <c:v>4.2328042328042326E-2</c:v>
                </c:pt>
                <c:pt idx="189">
                  <c:v>4.2328042328042326E-2</c:v>
                </c:pt>
                <c:pt idx="190">
                  <c:v>4.2328042328042326E-2</c:v>
                </c:pt>
                <c:pt idx="191">
                  <c:v>4.2328042328042326E-2</c:v>
                </c:pt>
                <c:pt idx="192">
                  <c:v>4.2328042328042326E-2</c:v>
                </c:pt>
                <c:pt idx="193">
                  <c:v>4.2328042328042326E-2</c:v>
                </c:pt>
                <c:pt idx="194">
                  <c:v>4.2328042328042326E-2</c:v>
                </c:pt>
                <c:pt idx="195">
                  <c:v>4.2328042328042326E-2</c:v>
                </c:pt>
                <c:pt idx="196">
                  <c:v>4.2328042328042326E-2</c:v>
                </c:pt>
                <c:pt idx="197">
                  <c:v>4.2328042328042326E-2</c:v>
                </c:pt>
                <c:pt idx="198">
                  <c:v>4.2328042328042326E-2</c:v>
                </c:pt>
                <c:pt idx="199">
                  <c:v>4.2328042328042326E-2</c:v>
                </c:pt>
                <c:pt idx="200">
                  <c:v>4.2328042328042326E-2</c:v>
                </c:pt>
                <c:pt idx="201">
                  <c:v>4.2328042328042326E-2</c:v>
                </c:pt>
                <c:pt idx="202">
                  <c:v>4.2328042328042326E-2</c:v>
                </c:pt>
                <c:pt idx="203">
                  <c:v>4.2328042328042326E-2</c:v>
                </c:pt>
                <c:pt idx="204">
                  <c:v>4.2328042328042326E-2</c:v>
                </c:pt>
                <c:pt idx="205">
                  <c:v>4.2328042328042326E-2</c:v>
                </c:pt>
                <c:pt idx="206">
                  <c:v>4.2328042328042326E-2</c:v>
                </c:pt>
                <c:pt idx="207">
                  <c:v>4.2328042328042326E-2</c:v>
                </c:pt>
                <c:pt idx="208">
                  <c:v>4.2328042328042326E-2</c:v>
                </c:pt>
                <c:pt idx="209">
                  <c:v>4.2328042328042326E-2</c:v>
                </c:pt>
                <c:pt idx="210">
                  <c:v>4.2328042328042326E-2</c:v>
                </c:pt>
                <c:pt idx="211">
                  <c:v>4.2328042328042326E-2</c:v>
                </c:pt>
                <c:pt idx="212">
                  <c:v>4.2328042328042326E-2</c:v>
                </c:pt>
                <c:pt idx="213">
                  <c:v>4.2328042328042326E-2</c:v>
                </c:pt>
                <c:pt idx="214">
                  <c:v>4.2328042328042326E-2</c:v>
                </c:pt>
                <c:pt idx="215">
                  <c:v>4.2328042328042326E-2</c:v>
                </c:pt>
                <c:pt idx="216">
                  <c:v>4.2328042328042326E-2</c:v>
                </c:pt>
                <c:pt idx="217">
                  <c:v>4.2328042328042326E-2</c:v>
                </c:pt>
                <c:pt idx="218">
                  <c:v>4.2328042328042326E-2</c:v>
                </c:pt>
                <c:pt idx="219">
                  <c:v>4.2328042328042326E-2</c:v>
                </c:pt>
                <c:pt idx="220">
                  <c:v>4.2328042328042326E-2</c:v>
                </c:pt>
                <c:pt idx="221">
                  <c:v>4.2328042328042326E-2</c:v>
                </c:pt>
                <c:pt idx="222">
                  <c:v>4.2328042328042326E-2</c:v>
                </c:pt>
                <c:pt idx="223">
                  <c:v>4.2328042328042326E-2</c:v>
                </c:pt>
                <c:pt idx="224">
                  <c:v>4.2328042328042326E-2</c:v>
                </c:pt>
                <c:pt idx="225">
                  <c:v>4.2328042328042326E-2</c:v>
                </c:pt>
                <c:pt idx="226">
                  <c:v>4.2328042328042326E-2</c:v>
                </c:pt>
                <c:pt idx="227">
                  <c:v>4.2328042328042326E-2</c:v>
                </c:pt>
                <c:pt idx="228">
                  <c:v>4.2328042328042326E-2</c:v>
                </c:pt>
                <c:pt idx="229">
                  <c:v>4.2328042328042326E-2</c:v>
                </c:pt>
                <c:pt idx="230">
                  <c:v>4.2328042328042326E-2</c:v>
                </c:pt>
                <c:pt idx="231">
                  <c:v>4.2328042328042326E-2</c:v>
                </c:pt>
                <c:pt idx="232">
                  <c:v>4.2328042328042326E-2</c:v>
                </c:pt>
                <c:pt idx="233">
                  <c:v>4.2328042328042326E-2</c:v>
                </c:pt>
                <c:pt idx="234">
                  <c:v>4.2328042328042326E-2</c:v>
                </c:pt>
                <c:pt idx="235">
                  <c:v>4.2328042328042326E-2</c:v>
                </c:pt>
                <c:pt idx="236">
                  <c:v>4.2328042328042326E-2</c:v>
                </c:pt>
                <c:pt idx="237">
                  <c:v>4.2328042328042326E-2</c:v>
                </c:pt>
                <c:pt idx="238">
                  <c:v>4.2328042328042326E-2</c:v>
                </c:pt>
                <c:pt idx="239">
                  <c:v>4.2328042328042326E-2</c:v>
                </c:pt>
                <c:pt idx="240">
                  <c:v>0.20105820105820105</c:v>
                </c:pt>
                <c:pt idx="241">
                  <c:v>0.20105820105820105</c:v>
                </c:pt>
                <c:pt idx="242">
                  <c:v>0.20105820105820105</c:v>
                </c:pt>
                <c:pt idx="243">
                  <c:v>0.20105820105820105</c:v>
                </c:pt>
                <c:pt idx="244">
                  <c:v>0.20105820105820105</c:v>
                </c:pt>
                <c:pt idx="245">
                  <c:v>0.20105820105820105</c:v>
                </c:pt>
                <c:pt idx="246">
                  <c:v>0.20105820105820105</c:v>
                </c:pt>
                <c:pt idx="247">
                  <c:v>0.20105820105820105</c:v>
                </c:pt>
                <c:pt idx="248">
                  <c:v>0.20105820105820105</c:v>
                </c:pt>
                <c:pt idx="249">
                  <c:v>0.20105820105820105</c:v>
                </c:pt>
                <c:pt idx="250">
                  <c:v>0.20105820105820105</c:v>
                </c:pt>
                <c:pt idx="251">
                  <c:v>0.20105820105820105</c:v>
                </c:pt>
                <c:pt idx="252">
                  <c:v>0.20105820105820105</c:v>
                </c:pt>
                <c:pt idx="253">
                  <c:v>0.20105820105820105</c:v>
                </c:pt>
                <c:pt idx="254">
                  <c:v>0.20105820105820105</c:v>
                </c:pt>
                <c:pt idx="255">
                  <c:v>0.20105820105820105</c:v>
                </c:pt>
                <c:pt idx="256">
                  <c:v>0.20105820105820105</c:v>
                </c:pt>
                <c:pt idx="257">
                  <c:v>0.20105820105820105</c:v>
                </c:pt>
                <c:pt idx="258">
                  <c:v>0.20105820105820105</c:v>
                </c:pt>
                <c:pt idx="259">
                  <c:v>0.20105820105820105</c:v>
                </c:pt>
                <c:pt idx="260">
                  <c:v>0.20105820105820105</c:v>
                </c:pt>
                <c:pt idx="261">
                  <c:v>0.20105820105820105</c:v>
                </c:pt>
                <c:pt idx="262">
                  <c:v>0.20105820105820105</c:v>
                </c:pt>
                <c:pt idx="263">
                  <c:v>0.20105820105820105</c:v>
                </c:pt>
                <c:pt idx="264">
                  <c:v>0.20105820105820105</c:v>
                </c:pt>
                <c:pt idx="265">
                  <c:v>0.20105820105820105</c:v>
                </c:pt>
                <c:pt idx="266">
                  <c:v>0.20105820105820105</c:v>
                </c:pt>
                <c:pt idx="267">
                  <c:v>0.20105820105820105</c:v>
                </c:pt>
                <c:pt idx="268">
                  <c:v>0.20105820105820105</c:v>
                </c:pt>
                <c:pt idx="269">
                  <c:v>0.20105820105820105</c:v>
                </c:pt>
                <c:pt idx="270">
                  <c:v>0.3968253968253968</c:v>
                </c:pt>
                <c:pt idx="271">
                  <c:v>0.3968253968253968</c:v>
                </c:pt>
                <c:pt idx="272">
                  <c:v>0.3968253968253968</c:v>
                </c:pt>
                <c:pt idx="273">
                  <c:v>0.3968253968253968</c:v>
                </c:pt>
                <c:pt idx="274">
                  <c:v>0.3968253968253968</c:v>
                </c:pt>
                <c:pt idx="275">
                  <c:v>0.3968253968253968</c:v>
                </c:pt>
                <c:pt idx="276">
                  <c:v>0.3968253968253968</c:v>
                </c:pt>
                <c:pt idx="277">
                  <c:v>0.3968253968253968</c:v>
                </c:pt>
                <c:pt idx="278">
                  <c:v>0.3968253968253968</c:v>
                </c:pt>
                <c:pt idx="279">
                  <c:v>0.3968253968253968</c:v>
                </c:pt>
                <c:pt idx="280">
                  <c:v>0.3968253968253968</c:v>
                </c:pt>
                <c:pt idx="281">
                  <c:v>0.3968253968253968</c:v>
                </c:pt>
                <c:pt idx="282">
                  <c:v>0.3968253968253968</c:v>
                </c:pt>
                <c:pt idx="283">
                  <c:v>0.3968253968253968</c:v>
                </c:pt>
                <c:pt idx="284">
                  <c:v>0.3968253968253968</c:v>
                </c:pt>
                <c:pt idx="285">
                  <c:v>0.3968253968253968</c:v>
                </c:pt>
                <c:pt idx="286">
                  <c:v>0.3968253968253968</c:v>
                </c:pt>
                <c:pt idx="287">
                  <c:v>0.3968253968253968</c:v>
                </c:pt>
                <c:pt idx="288">
                  <c:v>0.3968253968253968</c:v>
                </c:pt>
                <c:pt idx="289">
                  <c:v>0.3968253968253968</c:v>
                </c:pt>
                <c:pt idx="290">
                  <c:v>0.3968253968253968</c:v>
                </c:pt>
                <c:pt idx="291">
                  <c:v>0.3968253968253968</c:v>
                </c:pt>
                <c:pt idx="292">
                  <c:v>0.3968253968253968</c:v>
                </c:pt>
                <c:pt idx="293">
                  <c:v>0.3968253968253968</c:v>
                </c:pt>
                <c:pt idx="294">
                  <c:v>0.3968253968253968</c:v>
                </c:pt>
                <c:pt idx="295">
                  <c:v>0.3968253968253968</c:v>
                </c:pt>
                <c:pt idx="296">
                  <c:v>0.3968253968253968</c:v>
                </c:pt>
                <c:pt idx="297">
                  <c:v>0.3968253968253968</c:v>
                </c:pt>
                <c:pt idx="298">
                  <c:v>0.3968253968253968</c:v>
                </c:pt>
                <c:pt idx="299">
                  <c:v>0.3968253968253968</c:v>
                </c:pt>
                <c:pt idx="300">
                  <c:v>0.91005291005291</c:v>
                </c:pt>
                <c:pt idx="301">
                  <c:v>0.91005291005291</c:v>
                </c:pt>
                <c:pt idx="302">
                  <c:v>0.91005291005291</c:v>
                </c:pt>
                <c:pt idx="303">
                  <c:v>0.91005291005291</c:v>
                </c:pt>
                <c:pt idx="304">
                  <c:v>0.91005291005291</c:v>
                </c:pt>
                <c:pt idx="305">
                  <c:v>0.91005291005291</c:v>
                </c:pt>
                <c:pt idx="306">
                  <c:v>0.91005291005291</c:v>
                </c:pt>
                <c:pt idx="307">
                  <c:v>0.91005291005291</c:v>
                </c:pt>
                <c:pt idx="308">
                  <c:v>0.91005291005291</c:v>
                </c:pt>
                <c:pt idx="309">
                  <c:v>0.91005291005291</c:v>
                </c:pt>
                <c:pt idx="310">
                  <c:v>0.91005291005291</c:v>
                </c:pt>
                <c:pt idx="311">
                  <c:v>0.91005291005291</c:v>
                </c:pt>
                <c:pt idx="312">
                  <c:v>0.91005291005291</c:v>
                </c:pt>
                <c:pt idx="313">
                  <c:v>0.91005291005291</c:v>
                </c:pt>
                <c:pt idx="314">
                  <c:v>0.91005291005291</c:v>
                </c:pt>
                <c:pt idx="315">
                  <c:v>0.91005291005291</c:v>
                </c:pt>
                <c:pt idx="316">
                  <c:v>0.91005291005291</c:v>
                </c:pt>
                <c:pt idx="317">
                  <c:v>0.91005291005291</c:v>
                </c:pt>
                <c:pt idx="318">
                  <c:v>0.91005291005291</c:v>
                </c:pt>
                <c:pt idx="319">
                  <c:v>0.91005291005291</c:v>
                </c:pt>
                <c:pt idx="320">
                  <c:v>0.91005291005291</c:v>
                </c:pt>
                <c:pt idx="321">
                  <c:v>0.91005291005291</c:v>
                </c:pt>
                <c:pt idx="322">
                  <c:v>0.91005291005291</c:v>
                </c:pt>
                <c:pt idx="323">
                  <c:v>0.91005291005291</c:v>
                </c:pt>
                <c:pt idx="324">
                  <c:v>0.91005291005291</c:v>
                </c:pt>
                <c:pt idx="325">
                  <c:v>0.91005291005291</c:v>
                </c:pt>
                <c:pt idx="326">
                  <c:v>0.91005291005291</c:v>
                </c:pt>
                <c:pt idx="327">
                  <c:v>0.91005291005291</c:v>
                </c:pt>
                <c:pt idx="328">
                  <c:v>0.91005291005291</c:v>
                </c:pt>
                <c:pt idx="329">
                  <c:v>0.91005291005291</c:v>
                </c:pt>
                <c:pt idx="330">
                  <c:v>0.91005291005291</c:v>
                </c:pt>
                <c:pt idx="331">
                  <c:v>0.91005291005291</c:v>
                </c:pt>
                <c:pt idx="332">
                  <c:v>0.91005291005291</c:v>
                </c:pt>
                <c:pt idx="333">
                  <c:v>0.91005291005291</c:v>
                </c:pt>
                <c:pt idx="334">
                  <c:v>0.91005291005291</c:v>
                </c:pt>
                <c:pt idx="335">
                  <c:v>0.91005291005291</c:v>
                </c:pt>
                <c:pt idx="336">
                  <c:v>0.91005291005291</c:v>
                </c:pt>
                <c:pt idx="337">
                  <c:v>0.91005291005291</c:v>
                </c:pt>
                <c:pt idx="338">
                  <c:v>0.91005291005291</c:v>
                </c:pt>
                <c:pt idx="339">
                  <c:v>0.91005291005291</c:v>
                </c:pt>
                <c:pt idx="340">
                  <c:v>0.91005291005291</c:v>
                </c:pt>
                <c:pt idx="341">
                  <c:v>0.91005291005291</c:v>
                </c:pt>
                <c:pt idx="342">
                  <c:v>0.91005291005291</c:v>
                </c:pt>
                <c:pt idx="343">
                  <c:v>0.91005291005291</c:v>
                </c:pt>
                <c:pt idx="344">
                  <c:v>0.91005291005291</c:v>
                </c:pt>
                <c:pt idx="345">
                  <c:v>0.91005291005291</c:v>
                </c:pt>
                <c:pt idx="346">
                  <c:v>0.91005291005291</c:v>
                </c:pt>
                <c:pt idx="347">
                  <c:v>0.91005291005291</c:v>
                </c:pt>
                <c:pt idx="348">
                  <c:v>0.91005291005291</c:v>
                </c:pt>
                <c:pt idx="349">
                  <c:v>0.91005291005291</c:v>
                </c:pt>
                <c:pt idx="350">
                  <c:v>0.91005291005291</c:v>
                </c:pt>
                <c:pt idx="351">
                  <c:v>0.91005291005291</c:v>
                </c:pt>
                <c:pt idx="352">
                  <c:v>0.91005291005291</c:v>
                </c:pt>
                <c:pt idx="353">
                  <c:v>0.91005291005291</c:v>
                </c:pt>
                <c:pt idx="354">
                  <c:v>0.91005291005291</c:v>
                </c:pt>
                <c:pt idx="355">
                  <c:v>0.91005291005291</c:v>
                </c:pt>
                <c:pt idx="356">
                  <c:v>0.91005291005291</c:v>
                </c:pt>
                <c:pt idx="357">
                  <c:v>0.91005291005291</c:v>
                </c:pt>
                <c:pt idx="358">
                  <c:v>0.91005291005291</c:v>
                </c:pt>
                <c:pt idx="359">
                  <c:v>0.91005291005291</c:v>
                </c:pt>
                <c:pt idx="360">
                  <c:v>0.96825396825396826</c:v>
                </c:pt>
                <c:pt idx="361">
                  <c:v>0.96825396825396826</c:v>
                </c:pt>
                <c:pt idx="362">
                  <c:v>0.96825396825396826</c:v>
                </c:pt>
                <c:pt idx="363">
                  <c:v>0.96825396825396826</c:v>
                </c:pt>
                <c:pt idx="364">
                  <c:v>0.96825396825396826</c:v>
                </c:pt>
                <c:pt idx="365">
                  <c:v>0.96825396825396826</c:v>
                </c:pt>
                <c:pt idx="366">
                  <c:v>0.96825396825396826</c:v>
                </c:pt>
                <c:pt idx="367">
                  <c:v>0.96825396825396826</c:v>
                </c:pt>
                <c:pt idx="368">
                  <c:v>0.96825396825396826</c:v>
                </c:pt>
                <c:pt idx="369">
                  <c:v>0.96825396825396826</c:v>
                </c:pt>
                <c:pt idx="370">
                  <c:v>0.96825396825396826</c:v>
                </c:pt>
                <c:pt idx="371">
                  <c:v>0.96825396825396826</c:v>
                </c:pt>
                <c:pt idx="372">
                  <c:v>0.96825396825396826</c:v>
                </c:pt>
                <c:pt idx="373">
                  <c:v>0.96825396825396826</c:v>
                </c:pt>
                <c:pt idx="374">
                  <c:v>0.96825396825396826</c:v>
                </c:pt>
                <c:pt idx="375">
                  <c:v>0.96825396825396826</c:v>
                </c:pt>
                <c:pt idx="376">
                  <c:v>0.96825396825396826</c:v>
                </c:pt>
                <c:pt idx="377">
                  <c:v>0.96825396825396826</c:v>
                </c:pt>
                <c:pt idx="378">
                  <c:v>0.96825396825396826</c:v>
                </c:pt>
                <c:pt idx="379">
                  <c:v>0.96825396825396826</c:v>
                </c:pt>
                <c:pt idx="380">
                  <c:v>0.96825396825396826</c:v>
                </c:pt>
                <c:pt idx="381">
                  <c:v>0.96825396825396826</c:v>
                </c:pt>
                <c:pt idx="382">
                  <c:v>0.96825396825396826</c:v>
                </c:pt>
                <c:pt idx="383">
                  <c:v>0.96825396825396826</c:v>
                </c:pt>
                <c:pt idx="384">
                  <c:v>0.96825396825396826</c:v>
                </c:pt>
                <c:pt idx="385">
                  <c:v>0.96825396825396826</c:v>
                </c:pt>
                <c:pt idx="386">
                  <c:v>0.96825396825396826</c:v>
                </c:pt>
                <c:pt idx="387">
                  <c:v>0.96825396825396826</c:v>
                </c:pt>
                <c:pt idx="388">
                  <c:v>0.96825396825396826</c:v>
                </c:pt>
                <c:pt idx="389">
                  <c:v>0.96825396825396826</c:v>
                </c:pt>
                <c:pt idx="390">
                  <c:v>0.96825396825396826</c:v>
                </c:pt>
                <c:pt idx="391">
                  <c:v>0.96825396825396826</c:v>
                </c:pt>
                <c:pt idx="392">
                  <c:v>0.96825396825396826</c:v>
                </c:pt>
                <c:pt idx="393">
                  <c:v>0.96825396825396826</c:v>
                </c:pt>
                <c:pt idx="394">
                  <c:v>0.96825396825396826</c:v>
                </c:pt>
                <c:pt idx="395">
                  <c:v>0.96825396825396826</c:v>
                </c:pt>
                <c:pt idx="396">
                  <c:v>0.96825396825396826</c:v>
                </c:pt>
                <c:pt idx="397">
                  <c:v>0.96825396825396826</c:v>
                </c:pt>
                <c:pt idx="398">
                  <c:v>0.96825396825396826</c:v>
                </c:pt>
                <c:pt idx="399">
                  <c:v>0.96825396825396826</c:v>
                </c:pt>
                <c:pt idx="400">
                  <c:v>0.96825396825396826</c:v>
                </c:pt>
                <c:pt idx="401">
                  <c:v>0.96825396825396826</c:v>
                </c:pt>
                <c:pt idx="402">
                  <c:v>0.96825396825396826</c:v>
                </c:pt>
                <c:pt idx="403">
                  <c:v>0.96825396825396826</c:v>
                </c:pt>
                <c:pt idx="404">
                  <c:v>0.96825396825396826</c:v>
                </c:pt>
                <c:pt idx="405">
                  <c:v>0.96825396825396826</c:v>
                </c:pt>
                <c:pt idx="406">
                  <c:v>0.96825396825396826</c:v>
                </c:pt>
                <c:pt idx="407">
                  <c:v>0.96825396825396826</c:v>
                </c:pt>
                <c:pt idx="408">
                  <c:v>0.96825396825396826</c:v>
                </c:pt>
                <c:pt idx="409">
                  <c:v>0.96825396825396826</c:v>
                </c:pt>
                <c:pt idx="410">
                  <c:v>0.96825396825396826</c:v>
                </c:pt>
                <c:pt idx="411">
                  <c:v>0.96825396825396826</c:v>
                </c:pt>
                <c:pt idx="412">
                  <c:v>0.96825396825396826</c:v>
                </c:pt>
                <c:pt idx="413">
                  <c:v>0.96825396825396826</c:v>
                </c:pt>
                <c:pt idx="414">
                  <c:v>0.96825396825396826</c:v>
                </c:pt>
                <c:pt idx="415">
                  <c:v>0.96825396825396826</c:v>
                </c:pt>
                <c:pt idx="416">
                  <c:v>0.96825396825396826</c:v>
                </c:pt>
                <c:pt idx="417">
                  <c:v>0.96825396825396826</c:v>
                </c:pt>
                <c:pt idx="418">
                  <c:v>0.96825396825396826</c:v>
                </c:pt>
                <c:pt idx="419">
                  <c:v>0.96825396825396826</c:v>
                </c:pt>
                <c:pt idx="420">
                  <c:v>0.96825396825396826</c:v>
                </c:pt>
                <c:pt idx="421">
                  <c:v>0.96825396825396826</c:v>
                </c:pt>
                <c:pt idx="422">
                  <c:v>0.96825396825396826</c:v>
                </c:pt>
                <c:pt idx="423">
                  <c:v>0.96825396825396826</c:v>
                </c:pt>
                <c:pt idx="424">
                  <c:v>0.96825396825396826</c:v>
                </c:pt>
                <c:pt idx="425">
                  <c:v>0.96825396825396826</c:v>
                </c:pt>
                <c:pt idx="426">
                  <c:v>0.96825396825396826</c:v>
                </c:pt>
                <c:pt idx="427">
                  <c:v>0.96825396825396826</c:v>
                </c:pt>
                <c:pt idx="428">
                  <c:v>0.96825396825396826</c:v>
                </c:pt>
                <c:pt idx="429">
                  <c:v>0.96825396825396826</c:v>
                </c:pt>
                <c:pt idx="430">
                  <c:v>0.96825396825396826</c:v>
                </c:pt>
                <c:pt idx="431">
                  <c:v>0.96825396825396826</c:v>
                </c:pt>
                <c:pt idx="432">
                  <c:v>0.96825396825396826</c:v>
                </c:pt>
                <c:pt idx="433">
                  <c:v>0.96825396825396826</c:v>
                </c:pt>
                <c:pt idx="434">
                  <c:v>0.96825396825396826</c:v>
                </c:pt>
                <c:pt idx="435">
                  <c:v>0.96825396825396826</c:v>
                </c:pt>
                <c:pt idx="436">
                  <c:v>0.96825396825396826</c:v>
                </c:pt>
                <c:pt idx="437">
                  <c:v>0.96825396825396826</c:v>
                </c:pt>
                <c:pt idx="438">
                  <c:v>0.96825396825396826</c:v>
                </c:pt>
                <c:pt idx="439">
                  <c:v>0.96825396825396826</c:v>
                </c:pt>
                <c:pt idx="440">
                  <c:v>0.96825396825396826</c:v>
                </c:pt>
                <c:pt idx="441">
                  <c:v>0.96825396825396826</c:v>
                </c:pt>
                <c:pt idx="442">
                  <c:v>0.96825396825396826</c:v>
                </c:pt>
                <c:pt idx="443">
                  <c:v>0.96825396825396826</c:v>
                </c:pt>
                <c:pt idx="444">
                  <c:v>0.96825396825396826</c:v>
                </c:pt>
                <c:pt idx="445">
                  <c:v>0.96825396825396826</c:v>
                </c:pt>
                <c:pt idx="446">
                  <c:v>0.96825396825396826</c:v>
                </c:pt>
                <c:pt idx="447">
                  <c:v>0.96825396825396826</c:v>
                </c:pt>
                <c:pt idx="448">
                  <c:v>0.96825396825396826</c:v>
                </c:pt>
                <c:pt idx="449">
                  <c:v>0.96825396825396826</c:v>
                </c:pt>
                <c:pt idx="450">
                  <c:v>0.96825396825396826</c:v>
                </c:pt>
                <c:pt idx="451">
                  <c:v>0.96825396825396826</c:v>
                </c:pt>
                <c:pt idx="452">
                  <c:v>0.96825396825396826</c:v>
                </c:pt>
                <c:pt idx="453">
                  <c:v>0.96825396825396826</c:v>
                </c:pt>
                <c:pt idx="454">
                  <c:v>0.96825396825396826</c:v>
                </c:pt>
                <c:pt idx="455">
                  <c:v>0.96825396825396826</c:v>
                </c:pt>
                <c:pt idx="456">
                  <c:v>0.96825396825396826</c:v>
                </c:pt>
                <c:pt idx="457">
                  <c:v>0.96825396825396826</c:v>
                </c:pt>
                <c:pt idx="458">
                  <c:v>0.96825396825396826</c:v>
                </c:pt>
                <c:pt idx="459">
                  <c:v>0.96825396825396826</c:v>
                </c:pt>
                <c:pt idx="460">
                  <c:v>0.96825396825396826</c:v>
                </c:pt>
                <c:pt idx="461">
                  <c:v>0.96825396825396826</c:v>
                </c:pt>
                <c:pt idx="462">
                  <c:v>0.96825396825396826</c:v>
                </c:pt>
                <c:pt idx="463">
                  <c:v>0.96825396825396826</c:v>
                </c:pt>
                <c:pt idx="464">
                  <c:v>0.96825396825396826</c:v>
                </c:pt>
                <c:pt idx="465">
                  <c:v>0.96825396825396826</c:v>
                </c:pt>
                <c:pt idx="466">
                  <c:v>0.96825396825396826</c:v>
                </c:pt>
                <c:pt idx="467">
                  <c:v>0.96825396825396826</c:v>
                </c:pt>
                <c:pt idx="468">
                  <c:v>0.96825396825396826</c:v>
                </c:pt>
                <c:pt idx="469">
                  <c:v>0.96825396825396826</c:v>
                </c:pt>
                <c:pt idx="470">
                  <c:v>0.96825396825396826</c:v>
                </c:pt>
                <c:pt idx="471">
                  <c:v>0.96825396825396826</c:v>
                </c:pt>
                <c:pt idx="472">
                  <c:v>0.96825396825396826</c:v>
                </c:pt>
                <c:pt idx="473">
                  <c:v>0.96825396825396826</c:v>
                </c:pt>
                <c:pt idx="474">
                  <c:v>0.96825396825396826</c:v>
                </c:pt>
                <c:pt idx="475">
                  <c:v>0.96825396825396826</c:v>
                </c:pt>
                <c:pt idx="476">
                  <c:v>0.96825396825396826</c:v>
                </c:pt>
                <c:pt idx="477">
                  <c:v>0.96825396825396826</c:v>
                </c:pt>
                <c:pt idx="478">
                  <c:v>0.96825396825396826</c:v>
                </c:pt>
                <c:pt idx="479">
                  <c:v>0.96825396825396826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0.96825396825396826</c:v>
                </c:pt>
                <c:pt idx="511">
                  <c:v>0.96825396825396826</c:v>
                </c:pt>
                <c:pt idx="512">
                  <c:v>0.96825396825396826</c:v>
                </c:pt>
                <c:pt idx="513">
                  <c:v>0.96825396825396826</c:v>
                </c:pt>
                <c:pt idx="514">
                  <c:v>0.96825396825396826</c:v>
                </c:pt>
                <c:pt idx="515">
                  <c:v>0.96825396825396826</c:v>
                </c:pt>
                <c:pt idx="516">
                  <c:v>0.96825396825396826</c:v>
                </c:pt>
                <c:pt idx="517">
                  <c:v>0.96825396825396826</c:v>
                </c:pt>
                <c:pt idx="518">
                  <c:v>0.96825396825396826</c:v>
                </c:pt>
                <c:pt idx="519">
                  <c:v>0.96825396825396826</c:v>
                </c:pt>
                <c:pt idx="520">
                  <c:v>0.96825396825396826</c:v>
                </c:pt>
                <c:pt idx="521">
                  <c:v>0.96825396825396826</c:v>
                </c:pt>
                <c:pt idx="522">
                  <c:v>0.96825396825396826</c:v>
                </c:pt>
                <c:pt idx="523">
                  <c:v>0.96825396825396826</c:v>
                </c:pt>
                <c:pt idx="524">
                  <c:v>0.96825396825396826</c:v>
                </c:pt>
                <c:pt idx="525">
                  <c:v>0.96825396825396826</c:v>
                </c:pt>
                <c:pt idx="526">
                  <c:v>0.96825396825396826</c:v>
                </c:pt>
                <c:pt idx="527">
                  <c:v>0.96825396825396826</c:v>
                </c:pt>
                <c:pt idx="528">
                  <c:v>0.96825396825396826</c:v>
                </c:pt>
                <c:pt idx="529">
                  <c:v>0.96825396825396826</c:v>
                </c:pt>
                <c:pt idx="530">
                  <c:v>0.96825396825396826</c:v>
                </c:pt>
                <c:pt idx="531">
                  <c:v>0.96825396825396826</c:v>
                </c:pt>
                <c:pt idx="532">
                  <c:v>0.96825396825396826</c:v>
                </c:pt>
                <c:pt idx="533">
                  <c:v>0.96825396825396826</c:v>
                </c:pt>
                <c:pt idx="534">
                  <c:v>0.96825396825396826</c:v>
                </c:pt>
                <c:pt idx="535">
                  <c:v>0.96825396825396826</c:v>
                </c:pt>
                <c:pt idx="536">
                  <c:v>0.96825396825396826</c:v>
                </c:pt>
                <c:pt idx="537">
                  <c:v>0.96825396825396826</c:v>
                </c:pt>
                <c:pt idx="538">
                  <c:v>0.96825396825396826</c:v>
                </c:pt>
                <c:pt idx="539">
                  <c:v>0.96825396825396826</c:v>
                </c:pt>
                <c:pt idx="540">
                  <c:v>0.91005291005291</c:v>
                </c:pt>
                <c:pt idx="541">
                  <c:v>0.91005291005291</c:v>
                </c:pt>
                <c:pt idx="542">
                  <c:v>0.91005291005291</c:v>
                </c:pt>
                <c:pt idx="543">
                  <c:v>0.91005291005291</c:v>
                </c:pt>
                <c:pt idx="544">
                  <c:v>0.91005291005291</c:v>
                </c:pt>
                <c:pt idx="545">
                  <c:v>0.91005291005291</c:v>
                </c:pt>
                <c:pt idx="546">
                  <c:v>0.91005291005291</c:v>
                </c:pt>
                <c:pt idx="547">
                  <c:v>0.91005291005291</c:v>
                </c:pt>
                <c:pt idx="548">
                  <c:v>0.91005291005291</c:v>
                </c:pt>
                <c:pt idx="549">
                  <c:v>0.91005291005291</c:v>
                </c:pt>
                <c:pt idx="550">
                  <c:v>0.91005291005291</c:v>
                </c:pt>
                <c:pt idx="551">
                  <c:v>0.91005291005291</c:v>
                </c:pt>
                <c:pt idx="552">
                  <c:v>0.91005291005291</c:v>
                </c:pt>
                <c:pt idx="553">
                  <c:v>0.91005291005291</c:v>
                </c:pt>
                <c:pt idx="554">
                  <c:v>0.91005291005291</c:v>
                </c:pt>
                <c:pt idx="555">
                  <c:v>0.91005291005291</c:v>
                </c:pt>
                <c:pt idx="556">
                  <c:v>0.91005291005291</c:v>
                </c:pt>
                <c:pt idx="557">
                  <c:v>0.91005291005291</c:v>
                </c:pt>
                <c:pt idx="558">
                  <c:v>0.91005291005291</c:v>
                </c:pt>
                <c:pt idx="559">
                  <c:v>0.91005291005291</c:v>
                </c:pt>
                <c:pt idx="560">
                  <c:v>0.91005291005291</c:v>
                </c:pt>
                <c:pt idx="561">
                  <c:v>0.91005291005291</c:v>
                </c:pt>
                <c:pt idx="562">
                  <c:v>0.91005291005291</c:v>
                </c:pt>
                <c:pt idx="563">
                  <c:v>0.91005291005291</c:v>
                </c:pt>
                <c:pt idx="564">
                  <c:v>0.91005291005291</c:v>
                </c:pt>
                <c:pt idx="565">
                  <c:v>0.91005291005291</c:v>
                </c:pt>
                <c:pt idx="566">
                  <c:v>0.91005291005291</c:v>
                </c:pt>
                <c:pt idx="567">
                  <c:v>0.91005291005291</c:v>
                </c:pt>
                <c:pt idx="568">
                  <c:v>0.91005291005291</c:v>
                </c:pt>
                <c:pt idx="569">
                  <c:v>0.91005291005291</c:v>
                </c:pt>
                <c:pt idx="570">
                  <c:v>0.5714285714285714</c:v>
                </c:pt>
                <c:pt idx="571">
                  <c:v>0.5714285714285714</c:v>
                </c:pt>
                <c:pt idx="572">
                  <c:v>0.5714285714285714</c:v>
                </c:pt>
                <c:pt idx="573">
                  <c:v>0.5714285714285714</c:v>
                </c:pt>
                <c:pt idx="574">
                  <c:v>0.5714285714285714</c:v>
                </c:pt>
                <c:pt idx="575">
                  <c:v>0.5714285714285714</c:v>
                </c:pt>
                <c:pt idx="576">
                  <c:v>0.5714285714285714</c:v>
                </c:pt>
                <c:pt idx="577">
                  <c:v>0.5714285714285714</c:v>
                </c:pt>
                <c:pt idx="578">
                  <c:v>0.5714285714285714</c:v>
                </c:pt>
                <c:pt idx="579">
                  <c:v>0.5714285714285714</c:v>
                </c:pt>
                <c:pt idx="580">
                  <c:v>0.5714285714285714</c:v>
                </c:pt>
                <c:pt idx="581">
                  <c:v>0.5714285714285714</c:v>
                </c:pt>
                <c:pt idx="582">
                  <c:v>0.5714285714285714</c:v>
                </c:pt>
                <c:pt idx="583">
                  <c:v>0.5714285714285714</c:v>
                </c:pt>
                <c:pt idx="584">
                  <c:v>0.5714285714285714</c:v>
                </c:pt>
                <c:pt idx="585">
                  <c:v>0.5714285714285714</c:v>
                </c:pt>
                <c:pt idx="586">
                  <c:v>0.5714285714285714</c:v>
                </c:pt>
                <c:pt idx="587">
                  <c:v>0.5714285714285714</c:v>
                </c:pt>
                <c:pt idx="588">
                  <c:v>0.5714285714285714</c:v>
                </c:pt>
                <c:pt idx="589">
                  <c:v>0.5714285714285714</c:v>
                </c:pt>
                <c:pt idx="590">
                  <c:v>0.5714285714285714</c:v>
                </c:pt>
                <c:pt idx="591">
                  <c:v>0.5714285714285714</c:v>
                </c:pt>
                <c:pt idx="592">
                  <c:v>0.5714285714285714</c:v>
                </c:pt>
                <c:pt idx="593">
                  <c:v>0.5714285714285714</c:v>
                </c:pt>
                <c:pt idx="594">
                  <c:v>0.5714285714285714</c:v>
                </c:pt>
                <c:pt idx="595">
                  <c:v>0.5714285714285714</c:v>
                </c:pt>
                <c:pt idx="596">
                  <c:v>0.5714285714285714</c:v>
                </c:pt>
                <c:pt idx="597">
                  <c:v>0.5714285714285714</c:v>
                </c:pt>
                <c:pt idx="598">
                  <c:v>0.5714285714285714</c:v>
                </c:pt>
                <c:pt idx="599">
                  <c:v>0.5714285714285714</c:v>
                </c:pt>
                <c:pt idx="600">
                  <c:v>0.51322751322751325</c:v>
                </c:pt>
                <c:pt idx="601">
                  <c:v>0.51322751322751325</c:v>
                </c:pt>
                <c:pt idx="602">
                  <c:v>0.51322751322751325</c:v>
                </c:pt>
                <c:pt idx="603">
                  <c:v>0.51322751322751325</c:v>
                </c:pt>
                <c:pt idx="604">
                  <c:v>0.51322751322751325</c:v>
                </c:pt>
                <c:pt idx="605">
                  <c:v>0.51322751322751325</c:v>
                </c:pt>
                <c:pt idx="606">
                  <c:v>0.51322751322751325</c:v>
                </c:pt>
                <c:pt idx="607">
                  <c:v>0.51322751322751325</c:v>
                </c:pt>
                <c:pt idx="608">
                  <c:v>0.51322751322751325</c:v>
                </c:pt>
                <c:pt idx="609">
                  <c:v>0.51322751322751325</c:v>
                </c:pt>
                <c:pt idx="610">
                  <c:v>0.51322751322751325</c:v>
                </c:pt>
                <c:pt idx="611">
                  <c:v>0.51322751322751325</c:v>
                </c:pt>
                <c:pt idx="612">
                  <c:v>0.51322751322751325</c:v>
                </c:pt>
                <c:pt idx="613">
                  <c:v>0.51322751322751325</c:v>
                </c:pt>
                <c:pt idx="614">
                  <c:v>0.51322751322751325</c:v>
                </c:pt>
                <c:pt idx="615">
                  <c:v>0.51322751322751325</c:v>
                </c:pt>
                <c:pt idx="616">
                  <c:v>0.51322751322751325</c:v>
                </c:pt>
                <c:pt idx="617">
                  <c:v>0.51322751322751325</c:v>
                </c:pt>
                <c:pt idx="618">
                  <c:v>0.51322751322751325</c:v>
                </c:pt>
                <c:pt idx="619">
                  <c:v>0.51322751322751325</c:v>
                </c:pt>
                <c:pt idx="620">
                  <c:v>0.51322751322751325</c:v>
                </c:pt>
                <c:pt idx="621">
                  <c:v>0.51322751322751325</c:v>
                </c:pt>
                <c:pt idx="622">
                  <c:v>0.51322751322751325</c:v>
                </c:pt>
                <c:pt idx="623">
                  <c:v>0.51322751322751325</c:v>
                </c:pt>
                <c:pt idx="624">
                  <c:v>0.51322751322751325</c:v>
                </c:pt>
                <c:pt idx="625">
                  <c:v>0.51322751322751325</c:v>
                </c:pt>
                <c:pt idx="626">
                  <c:v>0.51322751322751325</c:v>
                </c:pt>
                <c:pt idx="627">
                  <c:v>0.51322751322751325</c:v>
                </c:pt>
                <c:pt idx="628">
                  <c:v>0.51322751322751325</c:v>
                </c:pt>
                <c:pt idx="629">
                  <c:v>0.51322751322751325</c:v>
                </c:pt>
                <c:pt idx="630">
                  <c:v>0.51322751322751325</c:v>
                </c:pt>
                <c:pt idx="631">
                  <c:v>0.51322751322751325</c:v>
                </c:pt>
                <c:pt idx="632">
                  <c:v>0.51322751322751325</c:v>
                </c:pt>
                <c:pt idx="633">
                  <c:v>0.51322751322751325</c:v>
                </c:pt>
                <c:pt idx="634">
                  <c:v>0.51322751322751325</c:v>
                </c:pt>
                <c:pt idx="635">
                  <c:v>0.51322751322751325</c:v>
                </c:pt>
                <c:pt idx="636">
                  <c:v>0.51322751322751325</c:v>
                </c:pt>
                <c:pt idx="637">
                  <c:v>0.51322751322751325</c:v>
                </c:pt>
                <c:pt idx="638">
                  <c:v>0.51322751322751325</c:v>
                </c:pt>
                <c:pt idx="639">
                  <c:v>0.51322751322751325</c:v>
                </c:pt>
                <c:pt idx="640">
                  <c:v>0.51322751322751325</c:v>
                </c:pt>
                <c:pt idx="641">
                  <c:v>0.51322751322751325</c:v>
                </c:pt>
                <c:pt idx="642">
                  <c:v>0.51322751322751325</c:v>
                </c:pt>
                <c:pt idx="643">
                  <c:v>0.51322751322751325</c:v>
                </c:pt>
                <c:pt idx="644">
                  <c:v>0.51322751322751325</c:v>
                </c:pt>
                <c:pt idx="645">
                  <c:v>0.51322751322751325</c:v>
                </c:pt>
                <c:pt idx="646">
                  <c:v>0.51322751322751325</c:v>
                </c:pt>
                <c:pt idx="647">
                  <c:v>0.51322751322751325</c:v>
                </c:pt>
                <c:pt idx="648">
                  <c:v>0.51322751322751325</c:v>
                </c:pt>
                <c:pt idx="649">
                  <c:v>0.51322751322751325</c:v>
                </c:pt>
                <c:pt idx="650">
                  <c:v>0.51322751322751325</c:v>
                </c:pt>
                <c:pt idx="651">
                  <c:v>0.51322751322751325</c:v>
                </c:pt>
                <c:pt idx="652">
                  <c:v>0.51322751322751325</c:v>
                </c:pt>
                <c:pt idx="653">
                  <c:v>0.51322751322751325</c:v>
                </c:pt>
                <c:pt idx="654">
                  <c:v>0.51322751322751325</c:v>
                </c:pt>
                <c:pt idx="655">
                  <c:v>0.51322751322751325</c:v>
                </c:pt>
                <c:pt idx="656">
                  <c:v>0.51322751322751325</c:v>
                </c:pt>
                <c:pt idx="657">
                  <c:v>0.51322751322751325</c:v>
                </c:pt>
                <c:pt idx="658">
                  <c:v>0.51322751322751325</c:v>
                </c:pt>
                <c:pt idx="659">
                  <c:v>0.51322751322751325</c:v>
                </c:pt>
                <c:pt idx="660">
                  <c:v>0.1693121693121693</c:v>
                </c:pt>
                <c:pt idx="661">
                  <c:v>0.1693121693121693</c:v>
                </c:pt>
                <c:pt idx="662">
                  <c:v>0.1693121693121693</c:v>
                </c:pt>
                <c:pt idx="663">
                  <c:v>0.1693121693121693</c:v>
                </c:pt>
                <c:pt idx="664">
                  <c:v>0.1693121693121693</c:v>
                </c:pt>
                <c:pt idx="665">
                  <c:v>0.1693121693121693</c:v>
                </c:pt>
                <c:pt idx="666">
                  <c:v>0.1693121693121693</c:v>
                </c:pt>
                <c:pt idx="667">
                  <c:v>0.1693121693121693</c:v>
                </c:pt>
                <c:pt idx="668">
                  <c:v>0.1693121693121693</c:v>
                </c:pt>
                <c:pt idx="669">
                  <c:v>0.1693121693121693</c:v>
                </c:pt>
                <c:pt idx="670">
                  <c:v>0.1693121693121693</c:v>
                </c:pt>
                <c:pt idx="671">
                  <c:v>0.1693121693121693</c:v>
                </c:pt>
                <c:pt idx="672">
                  <c:v>0.1693121693121693</c:v>
                </c:pt>
                <c:pt idx="673">
                  <c:v>0.1693121693121693</c:v>
                </c:pt>
                <c:pt idx="674">
                  <c:v>0.1693121693121693</c:v>
                </c:pt>
                <c:pt idx="675">
                  <c:v>0.1693121693121693</c:v>
                </c:pt>
                <c:pt idx="676">
                  <c:v>0.1693121693121693</c:v>
                </c:pt>
                <c:pt idx="677">
                  <c:v>0.1693121693121693</c:v>
                </c:pt>
                <c:pt idx="678">
                  <c:v>0.1693121693121693</c:v>
                </c:pt>
                <c:pt idx="679">
                  <c:v>0.1693121693121693</c:v>
                </c:pt>
                <c:pt idx="680">
                  <c:v>0.1693121693121693</c:v>
                </c:pt>
                <c:pt idx="681">
                  <c:v>0.1693121693121693</c:v>
                </c:pt>
                <c:pt idx="682">
                  <c:v>0.1693121693121693</c:v>
                </c:pt>
                <c:pt idx="683">
                  <c:v>0.1693121693121693</c:v>
                </c:pt>
                <c:pt idx="684">
                  <c:v>0.1693121693121693</c:v>
                </c:pt>
                <c:pt idx="685">
                  <c:v>0.1693121693121693</c:v>
                </c:pt>
                <c:pt idx="686">
                  <c:v>0.1693121693121693</c:v>
                </c:pt>
                <c:pt idx="687">
                  <c:v>0.1693121693121693</c:v>
                </c:pt>
                <c:pt idx="688">
                  <c:v>0.1693121693121693</c:v>
                </c:pt>
                <c:pt idx="689">
                  <c:v>0.1693121693121693</c:v>
                </c:pt>
                <c:pt idx="690">
                  <c:v>4.2328042328042326E-2</c:v>
                </c:pt>
                <c:pt idx="691">
                  <c:v>4.2328042328042326E-2</c:v>
                </c:pt>
                <c:pt idx="692">
                  <c:v>4.2328042328042326E-2</c:v>
                </c:pt>
                <c:pt idx="693">
                  <c:v>4.2328042328042326E-2</c:v>
                </c:pt>
                <c:pt idx="694">
                  <c:v>4.2328042328042326E-2</c:v>
                </c:pt>
                <c:pt idx="695">
                  <c:v>4.2328042328042326E-2</c:v>
                </c:pt>
                <c:pt idx="696">
                  <c:v>4.2328042328042326E-2</c:v>
                </c:pt>
                <c:pt idx="697">
                  <c:v>4.2328042328042326E-2</c:v>
                </c:pt>
                <c:pt idx="698">
                  <c:v>4.2328042328042326E-2</c:v>
                </c:pt>
                <c:pt idx="699">
                  <c:v>4.2328042328042326E-2</c:v>
                </c:pt>
                <c:pt idx="700">
                  <c:v>4.2328042328042326E-2</c:v>
                </c:pt>
                <c:pt idx="701">
                  <c:v>4.2328042328042326E-2</c:v>
                </c:pt>
                <c:pt idx="702">
                  <c:v>4.2328042328042326E-2</c:v>
                </c:pt>
                <c:pt idx="703">
                  <c:v>4.2328042328042326E-2</c:v>
                </c:pt>
                <c:pt idx="704">
                  <c:v>4.2328042328042326E-2</c:v>
                </c:pt>
                <c:pt idx="705">
                  <c:v>4.2328042328042326E-2</c:v>
                </c:pt>
                <c:pt idx="706">
                  <c:v>4.2328042328042326E-2</c:v>
                </c:pt>
                <c:pt idx="707">
                  <c:v>4.2328042328042326E-2</c:v>
                </c:pt>
                <c:pt idx="708">
                  <c:v>4.2328042328042326E-2</c:v>
                </c:pt>
                <c:pt idx="709">
                  <c:v>4.2328042328042326E-2</c:v>
                </c:pt>
                <c:pt idx="710">
                  <c:v>4.2328042328042326E-2</c:v>
                </c:pt>
                <c:pt idx="711">
                  <c:v>4.2328042328042326E-2</c:v>
                </c:pt>
                <c:pt idx="712">
                  <c:v>4.2328042328042326E-2</c:v>
                </c:pt>
                <c:pt idx="713">
                  <c:v>4.2328042328042326E-2</c:v>
                </c:pt>
                <c:pt idx="714">
                  <c:v>4.2328042328042326E-2</c:v>
                </c:pt>
                <c:pt idx="715">
                  <c:v>4.2328042328042326E-2</c:v>
                </c:pt>
                <c:pt idx="716">
                  <c:v>4.2328042328042326E-2</c:v>
                </c:pt>
                <c:pt idx="717">
                  <c:v>4.2328042328042326E-2</c:v>
                </c:pt>
                <c:pt idx="718">
                  <c:v>4.2328042328042326E-2</c:v>
                </c:pt>
                <c:pt idx="719">
                  <c:v>4.2328042328042326E-2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7C3-4EBC-81CB-1A026B8FB29B}"/>
            </c:ext>
          </c:extLst>
        </c:ser>
        <c:ser>
          <c:idx val="2"/>
          <c:order val="2"/>
          <c:tx>
            <c:v>Solar radiation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yVal>
            <c:numRef>
              <c:f>Library_Percentage!$J$3:$J$722</c:f>
              <c:numCache>
                <c:formatCode>0.0</c:formatCode>
                <c:ptCount val="7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8.5301003647979087E-2</c:v>
                </c:pt>
                <c:pt idx="10">
                  <c:v>0.19238098695076136</c:v>
                </c:pt>
                <c:pt idx="11">
                  <c:v>0.25408809597270365</c:v>
                </c:pt>
                <c:pt idx="12">
                  <c:v>0.28673841630519609</c:v>
                </c:pt>
                <c:pt idx="13">
                  <c:v>0.43374652897511751</c:v>
                </c:pt>
                <c:pt idx="14">
                  <c:v>0.11433964318771665</c:v>
                </c:pt>
                <c:pt idx="15">
                  <c:v>0.15789760249732299</c:v>
                </c:pt>
                <c:pt idx="16">
                  <c:v>0.20143741265721699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0.15969436831884426</c:v>
                </c:pt>
                <c:pt idx="34">
                  <c:v>0.26858926659286014</c:v>
                </c:pt>
                <c:pt idx="35">
                  <c:v>0.49545363799705983</c:v>
                </c:pt>
                <c:pt idx="36">
                  <c:v>0.42467195411894954</c:v>
                </c:pt>
                <c:pt idx="37">
                  <c:v>0.50634312782446145</c:v>
                </c:pt>
                <c:pt idx="38">
                  <c:v>0.49000889308335904</c:v>
                </c:pt>
                <c:pt idx="39">
                  <c:v>0.38292890978057681</c:v>
                </c:pt>
                <c:pt idx="40">
                  <c:v>0.23592079711065539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0.10526506833154867</c:v>
                </c:pt>
                <c:pt idx="58">
                  <c:v>0.24136554202435617</c:v>
                </c:pt>
                <c:pt idx="59">
                  <c:v>0.36477976006824081</c:v>
                </c:pt>
                <c:pt idx="60">
                  <c:v>0.39926314452167916</c:v>
                </c:pt>
                <c:pt idx="61">
                  <c:v>0.7277627543149604</c:v>
                </c:pt>
                <c:pt idx="62">
                  <c:v>0.50271329788199426</c:v>
                </c:pt>
                <c:pt idx="63">
                  <c:v>0.32485163070110168</c:v>
                </c:pt>
                <c:pt idx="64">
                  <c:v>0.21051198751338498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6.5336938964409522E-2</c:v>
                </c:pt>
                <c:pt idx="82">
                  <c:v>0.24318045699558977</c:v>
                </c:pt>
                <c:pt idx="83">
                  <c:v>0.39926314452167916</c:v>
                </c:pt>
                <c:pt idx="84">
                  <c:v>0.42830178406141672</c:v>
                </c:pt>
                <c:pt idx="85">
                  <c:v>0.47911940325595748</c:v>
                </c:pt>
                <c:pt idx="86">
                  <c:v>0.47548957331349029</c:v>
                </c:pt>
                <c:pt idx="87">
                  <c:v>0.35752010018330643</c:v>
                </c:pt>
                <c:pt idx="88">
                  <c:v>0.19236283780104901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0.10526506833154867</c:v>
                </c:pt>
                <c:pt idx="106">
                  <c:v>0.27040418156409374</c:v>
                </c:pt>
                <c:pt idx="107">
                  <c:v>0.40107805949291275</c:v>
                </c:pt>
                <c:pt idx="108">
                  <c:v>0.40107805949291275</c:v>
                </c:pt>
                <c:pt idx="109">
                  <c:v>0.45008076371621991</c:v>
                </c:pt>
                <c:pt idx="110">
                  <c:v>0.47911940325595748</c:v>
                </c:pt>
                <c:pt idx="111">
                  <c:v>0.368409590010708</c:v>
                </c:pt>
                <c:pt idx="112">
                  <c:v>0.22684622225448736</c:v>
                </c:pt>
                <c:pt idx="113">
                  <c:v>4.8984555073594796E-2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0.10707998330278226</c:v>
                </c:pt>
                <c:pt idx="130">
                  <c:v>0.24318045699558977</c:v>
                </c:pt>
                <c:pt idx="131">
                  <c:v>0.40107805949291275</c:v>
                </c:pt>
                <c:pt idx="132">
                  <c:v>0.2994428211038313</c:v>
                </c:pt>
                <c:pt idx="133">
                  <c:v>0.45189567868745351</c:v>
                </c:pt>
                <c:pt idx="134">
                  <c:v>0.51178787273816218</c:v>
                </c:pt>
                <c:pt idx="135">
                  <c:v>0.37203941995317519</c:v>
                </c:pt>
                <c:pt idx="136">
                  <c:v>0.29036824624766333</c:v>
                </c:pt>
                <c:pt idx="137">
                  <c:v>5.2614385016061992E-2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0.10889489827401586</c:v>
                </c:pt>
                <c:pt idx="154">
                  <c:v>0.27221909653532733</c:v>
                </c:pt>
                <c:pt idx="155">
                  <c:v>0.40289297446414635</c:v>
                </c:pt>
                <c:pt idx="156">
                  <c:v>0.386558739723044</c:v>
                </c:pt>
                <c:pt idx="157">
                  <c:v>0.46460008348608867</c:v>
                </c:pt>
                <c:pt idx="158">
                  <c:v>0.48456414816965826</c:v>
                </c:pt>
                <c:pt idx="159">
                  <c:v>0.37385433492440878</c:v>
                </c:pt>
                <c:pt idx="160">
                  <c:v>0.23773571208188898</c:v>
                </c:pt>
                <c:pt idx="161">
                  <c:v>4.1743044338372746E-2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5.2632534165774333E-2</c:v>
                </c:pt>
                <c:pt idx="178">
                  <c:v>0.25044011688052414</c:v>
                </c:pt>
                <c:pt idx="179">
                  <c:v>0.41378246429154797</c:v>
                </c:pt>
                <c:pt idx="180">
                  <c:v>0.25771792591517084</c:v>
                </c:pt>
                <c:pt idx="181">
                  <c:v>0.11615455815895025</c:v>
                </c:pt>
                <c:pt idx="182">
                  <c:v>0.12341421804388464</c:v>
                </c:pt>
                <c:pt idx="183">
                  <c:v>0.41922720920524875</c:v>
                </c:pt>
                <c:pt idx="184">
                  <c:v>2.5408809597270366E-2</c:v>
                </c:pt>
                <c:pt idx="185">
                  <c:v>7.2596598849343904E-3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1.9964064683569576E-2</c:v>
                </c:pt>
                <c:pt idx="202">
                  <c:v>0.11796947313018386</c:v>
                </c:pt>
                <c:pt idx="203">
                  <c:v>0.38111399480934322</c:v>
                </c:pt>
                <c:pt idx="204">
                  <c:v>0.44645093377375272</c:v>
                </c:pt>
                <c:pt idx="205">
                  <c:v>0.4700448283997895</c:v>
                </c:pt>
                <c:pt idx="206">
                  <c:v>0.54445634222036698</c:v>
                </c:pt>
                <c:pt idx="207">
                  <c:v>0.3665946750394744</c:v>
                </c:pt>
                <c:pt idx="208">
                  <c:v>0.2812936713914953</c:v>
                </c:pt>
                <c:pt idx="209">
                  <c:v>5.0799470044828397E-2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2.9038639539737562E-2</c:v>
                </c:pt>
                <c:pt idx="226">
                  <c:v>9.0745748561679891E-3</c:v>
                </c:pt>
                <c:pt idx="227">
                  <c:v>0.38292890978057681</c:v>
                </c:pt>
                <c:pt idx="228">
                  <c:v>0.24682843608776928</c:v>
                </c:pt>
                <c:pt idx="229">
                  <c:v>0.13611862284251983</c:v>
                </c:pt>
                <c:pt idx="230">
                  <c:v>0.44282110383128553</c:v>
                </c:pt>
                <c:pt idx="231">
                  <c:v>0.34663061035590481</c:v>
                </c:pt>
                <c:pt idx="232">
                  <c:v>0.2050672425996842</c:v>
                </c:pt>
                <c:pt idx="233">
                  <c:v>2.7223724568503964E-2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0.11433964318771665</c:v>
                </c:pt>
                <c:pt idx="250">
                  <c:v>0.2831085863627289</c:v>
                </c:pt>
                <c:pt idx="251">
                  <c:v>0.45552550862992069</c:v>
                </c:pt>
                <c:pt idx="252">
                  <c:v>0.46097025354362148</c:v>
                </c:pt>
                <c:pt idx="253">
                  <c:v>0.48637906314089185</c:v>
                </c:pt>
                <c:pt idx="254">
                  <c:v>0.55171600210530136</c:v>
                </c:pt>
                <c:pt idx="255">
                  <c:v>0.40652280440661354</c:v>
                </c:pt>
                <c:pt idx="256">
                  <c:v>0.29581299116136411</c:v>
                </c:pt>
                <c:pt idx="257">
                  <c:v>5.987404490099639E-2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0.11433964318771665</c:v>
                </c:pt>
                <c:pt idx="274">
                  <c:v>0.29036824624766333</c:v>
                </c:pt>
                <c:pt idx="275">
                  <c:v>0.43011669903265032</c:v>
                </c:pt>
                <c:pt idx="276">
                  <c:v>0.50634312782446145</c:v>
                </c:pt>
                <c:pt idx="277">
                  <c:v>0.52267736256556385</c:v>
                </c:pt>
                <c:pt idx="278">
                  <c:v>0.52267736256556385</c:v>
                </c:pt>
                <c:pt idx="279">
                  <c:v>0.41922720920524875</c:v>
                </c:pt>
                <c:pt idx="280">
                  <c:v>0.24681028693805696</c:v>
                </c:pt>
                <c:pt idx="281">
                  <c:v>8.3467939527033158E-2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5.8077279079475123E-2</c:v>
                </c:pt>
                <c:pt idx="298">
                  <c:v>1.8149149712335976E-3</c:v>
                </c:pt>
                <c:pt idx="299">
                  <c:v>0.19238098695076136</c:v>
                </c:pt>
                <c:pt idx="300">
                  <c:v>0.11796947313018386</c:v>
                </c:pt>
                <c:pt idx="301">
                  <c:v>7.2596598849343904E-3</c:v>
                </c:pt>
                <c:pt idx="302">
                  <c:v>9.0745748561679891E-3</c:v>
                </c:pt>
                <c:pt idx="303">
                  <c:v>9.6190493475380681E-2</c:v>
                </c:pt>
                <c:pt idx="304">
                  <c:v>0.17965843300241383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4.5372874280839942E-2</c:v>
                </c:pt>
                <c:pt idx="322">
                  <c:v>0.17060200729595817</c:v>
                </c:pt>
                <c:pt idx="323">
                  <c:v>0.40833771937784713</c:v>
                </c:pt>
                <c:pt idx="324">
                  <c:v>0.36296484509700722</c:v>
                </c:pt>
                <c:pt idx="325">
                  <c:v>0.36477976006824081</c:v>
                </c:pt>
                <c:pt idx="326">
                  <c:v>0.44645093377375272</c:v>
                </c:pt>
                <c:pt idx="327">
                  <c:v>0.34481569538467122</c:v>
                </c:pt>
                <c:pt idx="328">
                  <c:v>0.20869707254215139</c:v>
                </c:pt>
                <c:pt idx="329">
                  <c:v>7.6208279642098767E-2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4.7187789252073536E-2</c:v>
                </c:pt>
                <c:pt idx="346">
                  <c:v>9.982032341784787E-2</c:v>
                </c:pt>
                <c:pt idx="347">
                  <c:v>0.12885896295758542</c:v>
                </c:pt>
                <c:pt idx="348">
                  <c:v>0.22504945643296612</c:v>
                </c:pt>
                <c:pt idx="349">
                  <c:v>0.26679250077133887</c:v>
                </c:pt>
                <c:pt idx="350">
                  <c:v>0</c:v>
                </c:pt>
                <c:pt idx="351">
                  <c:v>2.177897965480317E-2</c:v>
                </c:pt>
                <c:pt idx="352">
                  <c:v>0</c:v>
                </c:pt>
                <c:pt idx="353">
                  <c:v>1.633423474110238E-2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0.10345015336031507</c:v>
                </c:pt>
                <c:pt idx="370">
                  <c:v>0.17604675220965899</c:v>
                </c:pt>
                <c:pt idx="371">
                  <c:v>0.27949690556997403</c:v>
                </c:pt>
                <c:pt idx="372">
                  <c:v>0.37748416486687597</c:v>
                </c:pt>
                <c:pt idx="373">
                  <c:v>0.49182380805459264</c:v>
                </c:pt>
                <c:pt idx="374">
                  <c:v>0.52993702245049823</c:v>
                </c:pt>
                <c:pt idx="375">
                  <c:v>0.41922720920524875</c:v>
                </c:pt>
                <c:pt idx="376">
                  <c:v>0.27947875642026171</c:v>
                </c:pt>
                <c:pt idx="377">
                  <c:v>8.8912684440733955E-2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0.13067387792881904</c:v>
                </c:pt>
                <c:pt idx="394">
                  <c:v>0.31396214087370006</c:v>
                </c:pt>
                <c:pt idx="395">
                  <c:v>0.42648686909018313</c:v>
                </c:pt>
                <c:pt idx="396">
                  <c:v>0.4373763589175847</c:v>
                </c:pt>
                <c:pt idx="397">
                  <c:v>0.52993702245049823</c:v>
                </c:pt>
                <c:pt idx="398">
                  <c:v>0.57893972667380533</c:v>
                </c:pt>
                <c:pt idx="399">
                  <c:v>0.43193161400388391</c:v>
                </c:pt>
                <c:pt idx="400">
                  <c:v>0.29036824624766333</c:v>
                </c:pt>
                <c:pt idx="401">
                  <c:v>7.4411513820577507E-2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0.13430370787128623</c:v>
                </c:pt>
                <c:pt idx="418">
                  <c:v>0.20871522169186374</c:v>
                </c:pt>
                <c:pt idx="419">
                  <c:v>0</c:v>
                </c:pt>
                <c:pt idx="420">
                  <c:v>0.36477976006824081</c:v>
                </c:pt>
                <c:pt idx="421">
                  <c:v>0.24319860614530209</c:v>
                </c:pt>
                <c:pt idx="422">
                  <c:v>0</c:v>
                </c:pt>
                <c:pt idx="423">
                  <c:v>9.0745748561679891E-3</c:v>
                </c:pt>
                <c:pt idx="424">
                  <c:v>1.633423474110238E-2</c:v>
                </c:pt>
                <c:pt idx="425">
                  <c:v>0.12521098386540588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0.13974845278498702</c:v>
                </c:pt>
                <c:pt idx="442">
                  <c:v>0.38837365469427759</c:v>
                </c:pt>
                <c:pt idx="443">
                  <c:v>0.62975734586834609</c:v>
                </c:pt>
                <c:pt idx="444">
                  <c:v>0.66242581535055078</c:v>
                </c:pt>
                <c:pt idx="445">
                  <c:v>0.77132071362456667</c:v>
                </c:pt>
                <c:pt idx="446">
                  <c:v>0.70235394471768997</c:v>
                </c:pt>
                <c:pt idx="447">
                  <c:v>0.6261275159258789</c:v>
                </c:pt>
                <c:pt idx="448">
                  <c:v>0.37022450498194159</c:v>
                </c:pt>
                <c:pt idx="449">
                  <c:v>0.13247064375034029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0.1433782827274542</c:v>
                </c:pt>
                <c:pt idx="466">
                  <c:v>0.36296484509700722</c:v>
                </c:pt>
                <c:pt idx="467">
                  <c:v>0.68420479500535403</c:v>
                </c:pt>
                <c:pt idx="468">
                  <c:v>0.62975734586834609</c:v>
                </c:pt>
                <c:pt idx="469">
                  <c:v>0.79309969327936991</c:v>
                </c:pt>
                <c:pt idx="470">
                  <c:v>0.72231800940125956</c:v>
                </c:pt>
                <c:pt idx="471">
                  <c:v>0.52267736256556385</c:v>
                </c:pt>
                <c:pt idx="472">
                  <c:v>0.34844552532713846</c:v>
                </c:pt>
                <c:pt idx="473">
                  <c:v>0.11613640900923791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0.14700811266992142</c:v>
                </c:pt>
                <c:pt idx="490">
                  <c:v>0.3665946750394744</c:v>
                </c:pt>
                <c:pt idx="491">
                  <c:v>0.55897566199023574</c:v>
                </c:pt>
                <c:pt idx="492">
                  <c:v>0.5045282128532278</c:v>
                </c:pt>
                <c:pt idx="493">
                  <c:v>0.6061634512423093</c:v>
                </c:pt>
                <c:pt idx="494">
                  <c:v>0.64972141055191568</c:v>
                </c:pt>
                <c:pt idx="495">
                  <c:v>0.53901159730666615</c:v>
                </c:pt>
                <c:pt idx="496">
                  <c:v>0.36114993012577362</c:v>
                </c:pt>
                <c:pt idx="497">
                  <c:v>0.1233960688941723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0.17967658215212617</c:v>
                </c:pt>
                <c:pt idx="514">
                  <c:v>0.25590301094393725</c:v>
                </c:pt>
                <c:pt idx="515">
                  <c:v>0.57530989673133814</c:v>
                </c:pt>
                <c:pt idx="516">
                  <c:v>0.61523802609847733</c:v>
                </c:pt>
                <c:pt idx="517">
                  <c:v>0.73139258425742759</c:v>
                </c:pt>
                <c:pt idx="518">
                  <c:v>0.66787056026425162</c:v>
                </c:pt>
                <c:pt idx="519">
                  <c:v>0.54627125719160063</c:v>
                </c:pt>
                <c:pt idx="520">
                  <c:v>0.33937095047097043</c:v>
                </c:pt>
                <c:pt idx="521">
                  <c:v>0.10887674912430353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1.4519319769868781E-2</c:v>
                </c:pt>
                <c:pt idx="538">
                  <c:v>9.6190493475380681E-2</c:v>
                </c:pt>
                <c:pt idx="539">
                  <c:v>0.37385433492440878</c:v>
                </c:pt>
                <c:pt idx="540">
                  <c:v>0.49000889308335904</c:v>
                </c:pt>
                <c:pt idx="541">
                  <c:v>0.46278516851485507</c:v>
                </c:pt>
                <c:pt idx="542">
                  <c:v>0.41196754932031437</c:v>
                </c:pt>
                <c:pt idx="543">
                  <c:v>0.31577705584493365</c:v>
                </c:pt>
                <c:pt idx="544">
                  <c:v>0.12522913301511823</c:v>
                </c:pt>
                <c:pt idx="545">
                  <c:v>9.6190493475380681E-2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3.6298299424671952E-3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5.9892194050708725E-2</c:v>
                </c:pt>
                <c:pt idx="566">
                  <c:v>0.47730448828472388</c:v>
                </c:pt>
                <c:pt idx="567">
                  <c:v>0.53901159730666615</c:v>
                </c:pt>
                <c:pt idx="568">
                  <c:v>0.35933501515454003</c:v>
                </c:pt>
                <c:pt idx="569">
                  <c:v>0.12521098386540588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0.16697217735349099</c:v>
                </c:pt>
                <c:pt idx="586">
                  <c:v>0.39744822955044556</c:v>
                </c:pt>
                <c:pt idx="587">
                  <c:v>0.64972141055191568</c:v>
                </c:pt>
                <c:pt idx="588">
                  <c:v>0.68238988003412038</c:v>
                </c:pt>
                <c:pt idx="589">
                  <c:v>0.81124884299170585</c:v>
                </c:pt>
                <c:pt idx="590">
                  <c:v>0.78584003339443542</c:v>
                </c:pt>
                <c:pt idx="591">
                  <c:v>0.62249768598341171</c:v>
                </c:pt>
                <c:pt idx="592">
                  <c:v>0.40107805949291275</c:v>
                </c:pt>
                <c:pt idx="593">
                  <c:v>0.15606453837637704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0.17786166718089258</c:v>
                </c:pt>
                <c:pt idx="610">
                  <c:v>0.47730448828472388</c:v>
                </c:pt>
                <c:pt idx="611">
                  <c:v>0.69327936986152194</c:v>
                </c:pt>
                <c:pt idx="612">
                  <c:v>0.86388137715748015</c:v>
                </c:pt>
                <c:pt idx="613">
                  <c:v>0.77132071362456667</c:v>
                </c:pt>
                <c:pt idx="614">
                  <c:v>0.84028748253144336</c:v>
                </c:pt>
                <c:pt idx="615">
                  <c:v>0.71687326448755873</c:v>
                </c:pt>
                <c:pt idx="616">
                  <c:v>0.48819397811212545</c:v>
                </c:pt>
                <c:pt idx="617">
                  <c:v>0.14154521860650826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0.18149149712335977</c:v>
                </c:pt>
                <c:pt idx="634">
                  <c:v>0.44826584874498632</c:v>
                </c:pt>
                <c:pt idx="635">
                  <c:v>0.71324343454509154</c:v>
                </c:pt>
                <c:pt idx="636">
                  <c:v>0.79309969327936991</c:v>
                </c:pt>
                <c:pt idx="637">
                  <c:v>0.87295595201364817</c:v>
                </c:pt>
                <c:pt idx="638">
                  <c:v>0.77132071362456667</c:v>
                </c:pt>
                <c:pt idx="639">
                  <c:v>0.68783462494782122</c:v>
                </c:pt>
                <c:pt idx="640">
                  <c:v>0.46460008348608867</c:v>
                </c:pt>
                <c:pt idx="641">
                  <c:v>0.17784351803118023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0.18875115700829415</c:v>
                </c:pt>
                <c:pt idx="658">
                  <c:v>0.42104212417648235</c:v>
                </c:pt>
                <c:pt idx="659">
                  <c:v>0.72050309443002591</c:v>
                </c:pt>
                <c:pt idx="660">
                  <c:v>0.8457322274451442</c:v>
                </c:pt>
                <c:pt idx="661">
                  <c:v>0.9310332310931233</c:v>
                </c:pt>
                <c:pt idx="662">
                  <c:v>0.87114103704241452</c:v>
                </c:pt>
                <c:pt idx="663">
                  <c:v>0.74772681899852989</c:v>
                </c:pt>
                <c:pt idx="664">
                  <c:v>0.43919127388881835</c:v>
                </c:pt>
                <c:pt idx="665">
                  <c:v>0.15787945334761067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6.3522023993175913E-2</c:v>
                </c:pt>
                <c:pt idx="682">
                  <c:v>0.36477976006824081</c:v>
                </c:pt>
                <c:pt idx="683">
                  <c:v>0.61342311112724368</c:v>
                </c:pt>
                <c:pt idx="684">
                  <c:v>0.82213833281910742</c:v>
                </c:pt>
                <c:pt idx="685">
                  <c:v>0.85480680230131223</c:v>
                </c:pt>
                <c:pt idx="686">
                  <c:v>0.83302782264650899</c:v>
                </c:pt>
                <c:pt idx="687">
                  <c:v>0.59164413147244055</c:v>
                </c:pt>
                <c:pt idx="688">
                  <c:v>0.48819397811212545</c:v>
                </c:pt>
                <c:pt idx="689">
                  <c:v>0.16695402820377864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0.17604675220965899</c:v>
                </c:pt>
                <c:pt idx="706">
                  <c:v>0.51904753262309666</c:v>
                </c:pt>
                <c:pt idx="707">
                  <c:v>0.70779868963139081</c:v>
                </c:pt>
                <c:pt idx="708">
                  <c:v>0.91106916640955371</c:v>
                </c:pt>
                <c:pt idx="709">
                  <c:v>1</c:v>
                </c:pt>
                <c:pt idx="710">
                  <c:v>0.96733153051779519</c:v>
                </c:pt>
                <c:pt idx="711">
                  <c:v>0.78039528848073469</c:v>
                </c:pt>
                <c:pt idx="712">
                  <c:v>0.50634312782446145</c:v>
                </c:pt>
                <c:pt idx="713">
                  <c:v>0.2068821575709178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7C3-4EBC-81CB-1A026B8FB29B}"/>
            </c:ext>
          </c:extLst>
        </c:ser>
        <c:ser>
          <c:idx val="3"/>
          <c:order val="3"/>
          <c:tx>
            <c:v>Devices</c:v>
          </c:tx>
          <c:spPr>
            <a:ln w="28575" cap="rnd">
              <a:solidFill>
                <a:srgbClr val="FF0000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yVal>
            <c:numRef>
              <c:f>Library_Percentage!$K$3:$K$722</c:f>
              <c:numCache>
                <c:formatCode>0.0</c:formatCode>
                <c:ptCount val="720"/>
                <c:pt idx="0">
                  <c:v>0.4</c:v>
                </c:pt>
                <c:pt idx="1">
                  <c:v>0.6</c:v>
                </c:pt>
                <c:pt idx="2">
                  <c:v>0.4</c:v>
                </c:pt>
                <c:pt idx="3">
                  <c:v>0.9</c:v>
                </c:pt>
                <c:pt idx="4">
                  <c:v>0.9</c:v>
                </c:pt>
                <c:pt idx="5">
                  <c:v>0.3</c:v>
                </c:pt>
                <c:pt idx="6">
                  <c:v>0.9</c:v>
                </c:pt>
                <c:pt idx="7">
                  <c:v>0.4</c:v>
                </c:pt>
                <c:pt idx="8">
                  <c:v>0</c:v>
                </c:pt>
                <c:pt idx="9">
                  <c:v>0.1</c:v>
                </c:pt>
                <c:pt idx="10">
                  <c:v>0.4</c:v>
                </c:pt>
                <c:pt idx="11">
                  <c:v>1</c:v>
                </c:pt>
                <c:pt idx="12">
                  <c:v>0.5</c:v>
                </c:pt>
                <c:pt idx="13">
                  <c:v>0.1</c:v>
                </c:pt>
                <c:pt idx="14">
                  <c:v>0.5</c:v>
                </c:pt>
                <c:pt idx="15">
                  <c:v>0.6</c:v>
                </c:pt>
                <c:pt idx="16">
                  <c:v>0.2</c:v>
                </c:pt>
                <c:pt idx="17">
                  <c:v>0.2</c:v>
                </c:pt>
                <c:pt idx="18">
                  <c:v>0.4</c:v>
                </c:pt>
                <c:pt idx="19">
                  <c:v>1</c:v>
                </c:pt>
                <c:pt idx="20">
                  <c:v>1</c:v>
                </c:pt>
                <c:pt idx="21">
                  <c:v>0.5</c:v>
                </c:pt>
                <c:pt idx="22">
                  <c:v>0.7</c:v>
                </c:pt>
                <c:pt idx="23">
                  <c:v>0.2</c:v>
                </c:pt>
                <c:pt idx="24">
                  <c:v>0.6</c:v>
                </c:pt>
                <c:pt idx="25">
                  <c:v>0.2</c:v>
                </c:pt>
                <c:pt idx="26">
                  <c:v>0.6</c:v>
                </c:pt>
                <c:pt idx="27">
                  <c:v>0.2</c:v>
                </c:pt>
                <c:pt idx="28">
                  <c:v>0.2</c:v>
                </c:pt>
                <c:pt idx="29">
                  <c:v>0.8</c:v>
                </c:pt>
                <c:pt idx="30">
                  <c:v>0.7</c:v>
                </c:pt>
                <c:pt idx="31">
                  <c:v>0.4</c:v>
                </c:pt>
                <c:pt idx="32">
                  <c:v>0.1</c:v>
                </c:pt>
                <c:pt idx="33">
                  <c:v>0.6</c:v>
                </c:pt>
                <c:pt idx="34">
                  <c:v>0.6</c:v>
                </c:pt>
                <c:pt idx="35">
                  <c:v>0.2</c:v>
                </c:pt>
                <c:pt idx="36">
                  <c:v>0.2</c:v>
                </c:pt>
                <c:pt idx="37">
                  <c:v>0.3</c:v>
                </c:pt>
                <c:pt idx="38">
                  <c:v>0.8</c:v>
                </c:pt>
                <c:pt idx="39">
                  <c:v>0.2</c:v>
                </c:pt>
                <c:pt idx="40">
                  <c:v>0.5</c:v>
                </c:pt>
                <c:pt idx="41">
                  <c:v>0.4</c:v>
                </c:pt>
                <c:pt idx="42">
                  <c:v>0.2</c:v>
                </c:pt>
                <c:pt idx="43">
                  <c:v>0.2</c:v>
                </c:pt>
                <c:pt idx="44">
                  <c:v>0.3</c:v>
                </c:pt>
                <c:pt idx="45">
                  <c:v>0.4</c:v>
                </c:pt>
                <c:pt idx="46">
                  <c:v>0.3</c:v>
                </c:pt>
                <c:pt idx="47">
                  <c:v>1</c:v>
                </c:pt>
                <c:pt idx="48">
                  <c:v>0.7</c:v>
                </c:pt>
                <c:pt idx="49">
                  <c:v>0.2</c:v>
                </c:pt>
                <c:pt idx="50">
                  <c:v>0.6</c:v>
                </c:pt>
                <c:pt idx="51">
                  <c:v>0.1</c:v>
                </c:pt>
                <c:pt idx="52">
                  <c:v>0.1</c:v>
                </c:pt>
                <c:pt idx="53">
                  <c:v>0.7</c:v>
                </c:pt>
                <c:pt idx="54">
                  <c:v>0.7</c:v>
                </c:pt>
                <c:pt idx="55">
                  <c:v>0.5</c:v>
                </c:pt>
                <c:pt idx="56">
                  <c:v>0.2</c:v>
                </c:pt>
                <c:pt idx="57">
                  <c:v>1</c:v>
                </c:pt>
                <c:pt idx="58">
                  <c:v>0.3</c:v>
                </c:pt>
                <c:pt idx="59">
                  <c:v>0.4</c:v>
                </c:pt>
                <c:pt idx="60">
                  <c:v>0.7</c:v>
                </c:pt>
                <c:pt idx="61">
                  <c:v>0.2</c:v>
                </c:pt>
                <c:pt idx="62">
                  <c:v>0.5</c:v>
                </c:pt>
                <c:pt idx="63">
                  <c:v>0.2</c:v>
                </c:pt>
                <c:pt idx="64">
                  <c:v>0.7</c:v>
                </c:pt>
                <c:pt idx="65">
                  <c:v>0.6</c:v>
                </c:pt>
                <c:pt idx="66">
                  <c:v>0.5</c:v>
                </c:pt>
                <c:pt idx="67">
                  <c:v>0.7</c:v>
                </c:pt>
                <c:pt idx="68">
                  <c:v>0.2</c:v>
                </c:pt>
                <c:pt idx="69">
                  <c:v>0.5</c:v>
                </c:pt>
                <c:pt idx="70">
                  <c:v>0.2</c:v>
                </c:pt>
                <c:pt idx="71">
                  <c:v>0.2</c:v>
                </c:pt>
                <c:pt idx="72">
                  <c:v>0.7</c:v>
                </c:pt>
                <c:pt idx="73">
                  <c:v>0.3</c:v>
                </c:pt>
                <c:pt idx="74">
                  <c:v>0.4</c:v>
                </c:pt>
                <c:pt idx="75">
                  <c:v>0.6</c:v>
                </c:pt>
                <c:pt idx="76">
                  <c:v>0.6</c:v>
                </c:pt>
                <c:pt idx="77">
                  <c:v>0.7</c:v>
                </c:pt>
                <c:pt idx="78">
                  <c:v>1</c:v>
                </c:pt>
                <c:pt idx="79">
                  <c:v>0.3</c:v>
                </c:pt>
                <c:pt idx="80">
                  <c:v>0.7</c:v>
                </c:pt>
                <c:pt idx="81">
                  <c:v>0.7</c:v>
                </c:pt>
                <c:pt idx="82">
                  <c:v>0.6</c:v>
                </c:pt>
                <c:pt idx="83">
                  <c:v>0.7</c:v>
                </c:pt>
                <c:pt idx="84">
                  <c:v>0.7</c:v>
                </c:pt>
                <c:pt idx="85">
                  <c:v>0.3</c:v>
                </c:pt>
                <c:pt idx="86">
                  <c:v>0.1</c:v>
                </c:pt>
                <c:pt idx="87">
                  <c:v>0.1</c:v>
                </c:pt>
                <c:pt idx="88">
                  <c:v>0.6</c:v>
                </c:pt>
                <c:pt idx="89">
                  <c:v>0.1</c:v>
                </c:pt>
                <c:pt idx="90">
                  <c:v>0.2</c:v>
                </c:pt>
                <c:pt idx="91">
                  <c:v>0.4</c:v>
                </c:pt>
                <c:pt idx="92">
                  <c:v>0.5</c:v>
                </c:pt>
                <c:pt idx="93">
                  <c:v>0.3</c:v>
                </c:pt>
                <c:pt idx="94">
                  <c:v>0</c:v>
                </c:pt>
                <c:pt idx="95">
                  <c:v>0.8</c:v>
                </c:pt>
                <c:pt idx="96">
                  <c:v>0.5</c:v>
                </c:pt>
                <c:pt idx="97">
                  <c:v>0.7</c:v>
                </c:pt>
                <c:pt idx="98">
                  <c:v>0.7</c:v>
                </c:pt>
                <c:pt idx="99">
                  <c:v>0.3</c:v>
                </c:pt>
                <c:pt idx="100">
                  <c:v>0.8</c:v>
                </c:pt>
                <c:pt idx="101">
                  <c:v>0.8</c:v>
                </c:pt>
                <c:pt idx="102">
                  <c:v>0.2</c:v>
                </c:pt>
                <c:pt idx="103">
                  <c:v>0.3</c:v>
                </c:pt>
                <c:pt idx="104">
                  <c:v>1</c:v>
                </c:pt>
                <c:pt idx="105">
                  <c:v>0.1</c:v>
                </c:pt>
                <c:pt idx="106">
                  <c:v>0.4</c:v>
                </c:pt>
                <c:pt idx="107">
                  <c:v>0.6</c:v>
                </c:pt>
                <c:pt idx="108">
                  <c:v>0.6</c:v>
                </c:pt>
                <c:pt idx="109">
                  <c:v>0.5</c:v>
                </c:pt>
                <c:pt idx="110">
                  <c:v>0.7</c:v>
                </c:pt>
                <c:pt idx="111">
                  <c:v>0.9</c:v>
                </c:pt>
                <c:pt idx="112">
                  <c:v>0.9</c:v>
                </c:pt>
                <c:pt idx="113">
                  <c:v>0.3</c:v>
                </c:pt>
                <c:pt idx="114">
                  <c:v>0.6</c:v>
                </c:pt>
                <c:pt idx="115">
                  <c:v>0.9</c:v>
                </c:pt>
                <c:pt idx="116">
                  <c:v>0.2</c:v>
                </c:pt>
                <c:pt idx="117">
                  <c:v>0.7</c:v>
                </c:pt>
                <c:pt idx="118">
                  <c:v>0.7</c:v>
                </c:pt>
                <c:pt idx="119">
                  <c:v>0.3</c:v>
                </c:pt>
                <c:pt idx="120">
                  <c:v>0.7</c:v>
                </c:pt>
                <c:pt idx="121">
                  <c:v>0.6</c:v>
                </c:pt>
                <c:pt idx="122">
                  <c:v>0.5</c:v>
                </c:pt>
                <c:pt idx="123">
                  <c:v>0.8</c:v>
                </c:pt>
                <c:pt idx="124">
                  <c:v>0.6</c:v>
                </c:pt>
                <c:pt idx="125">
                  <c:v>0.6</c:v>
                </c:pt>
                <c:pt idx="126">
                  <c:v>0.3</c:v>
                </c:pt>
                <c:pt idx="127">
                  <c:v>0.3</c:v>
                </c:pt>
                <c:pt idx="128">
                  <c:v>0.6</c:v>
                </c:pt>
                <c:pt idx="129">
                  <c:v>0.6</c:v>
                </c:pt>
                <c:pt idx="130">
                  <c:v>0.7</c:v>
                </c:pt>
                <c:pt idx="131">
                  <c:v>0.3</c:v>
                </c:pt>
                <c:pt idx="132">
                  <c:v>0.1</c:v>
                </c:pt>
                <c:pt idx="133">
                  <c:v>0.6</c:v>
                </c:pt>
                <c:pt idx="134">
                  <c:v>1</c:v>
                </c:pt>
                <c:pt idx="135">
                  <c:v>0.4</c:v>
                </c:pt>
                <c:pt idx="136">
                  <c:v>0.1</c:v>
                </c:pt>
                <c:pt idx="137">
                  <c:v>0.5</c:v>
                </c:pt>
                <c:pt idx="138">
                  <c:v>0.4</c:v>
                </c:pt>
                <c:pt idx="139">
                  <c:v>0.7</c:v>
                </c:pt>
                <c:pt idx="140">
                  <c:v>0.9</c:v>
                </c:pt>
                <c:pt idx="141">
                  <c:v>0.6</c:v>
                </c:pt>
                <c:pt idx="142">
                  <c:v>0.4</c:v>
                </c:pt>
                <c:pt idx="143">
                  <c:v>0.6</c:v>
                </c:pt>
                <c:pt idx="144">
                  <c:v>0</c:v>
                </c:pt>
                <c:pt idx="145">
                  <c:v>0.2</c:v>
                </c:pt>
                <c:pt idx="146">
                  <c:v>0.4</c:v>
                </c:pt>
                <c:pt idx="147">
                  <c:v>0.4</c:v>
                </c:pt>
                <c:pt idx="148">
                  <c:v>0</c:v>
                </c:pt>
                <c:pt idx="149">
                  <c:v>0.2</c:v>
                </c:pt>
                <c:pt idx="150">
                  <c:v>0.3</c:v>
                </c:pt>
                <c:pt idx="151">
                  <c:v>0.9</c:v>
                </c:pt>
                <c:pt idx="152">
                  <c:v>0.3</c:v>
                </c:pt>
                <c:pt idx="153">
                  <c:v>0.1</c:v>
                </c:pt>
                <c:pt idx="154">
                  <c:v>0.5</c:v>
                </c:pt>
                <c:pt idx="155">
                  <c:v>0.9</c:v>
                </c:pt>
                <c:pt idx="156">
                  <c:v>0.6</c:v>
                </c:pt>
                <c:pt idx="157">
                  <c:v>0.9</c:v>
                </c:pt>
                <c:pt idx="158">
                  <c:v>1</c:v>
                </c:pt>
                <c:pt idx="159">
                  <c:v>0.3</c:v>
                </c:pt>
                <c:pt idx="160">
                  <c:v>0.8</c:v>
                </c:pt>
                <c:pt idx="161">
                  <c:v>0.3</c:v>
                </c:pt>
                <c:pt idx="162">
                  <c:v>0.3</c:v>
                </c:pt>
                <c:pt idx="163">
                  <c:v>0.3</c:v>
                </c:pt>
                <c:pt idx="164">
                  <c:v>0.6</c:v>
                </c:pt>
                <c:pt idx="165">
                  <c:v>0.9</c:v>
                </c:pt>
                <c:pt idx="166">
                  <c:v>0.5</c:v>
                </c:pt>
                <c:pt idx="167">
                  <c:v>0.3</c:v>
                </c:pt>
                <c:pt idx="168">
                  <c:v>0.7</c:v>
                </c:pt>
                <c:pt idx="169">
                  <c:v>0.9</c:v>
                </c:pt>
                <c:pt idx="170">
                  <c:v>0.4</c:v>
                </c:pt>
                <c:pt idx="171">
                  <c:v>0.4</c:v>
                </c:pt>
                <c:pt idx="172">
                  <c:v>0.7</c:v>
                </c:pt>
                <c:pt idx="173">
                  <c:v>0.4</c:v>
                </c:pt>
                <c:pt idx="174">
                  <c:v>0.6</c:v>
                </c:pt>
                <c:pt idx="175">
                  <c:v>0.7</c:v>
                </c:pt>
                <c:pt idx="176">
                  <c:v>0.6</c:v>
                </c:pt>
                <c:pt idx="177">
                  <c:v>0.5</c:v>
                </c:pt>
                <c:pt idx="178">
                  <c:v>0.4</c:v>
                </c:pt>
                <c:pt idx="179">
                  <c:v>0.2</c:v>
                </c:pt>
                <c:pt idx="180">
                  <c:v>1</c:v>
                </c:pt>
                <c:pt idx="181">
                  <c:v>0.3</c:v>
                </c:pt>
                <c:pt idx="182">
                  <c:v>0.4</c:v>
                </c:pt>
                <c:pt idx="183">
                  <c:v>0.2</c:v>
                </c:pt>
                <c:pt idx="184">
                  <c:v>0.1</c:v>
                </c:pt>
                <c:pt idx="185">
                  <c:v>0.5</c:v>
                </c:pt>
                <c:pt idx="186">
                  <c:v>0.8</c:v>
                </c:pt>
                <c:pt idx="187">
                  <c:v>0.7</c:v>
                </c:pt>
                <c:pt idx="188">
                  <c:v>1</c:v>
                </c:pt>
                <c:pt idx="189">
                  <c:v>0.9</c:v>
                </c:pt>
                <c:pt idx="190">
                  <c:v>0.8</c:v>
                </c:pt>
                <c:pt idx="191">
                  <c:v>0.5</c:v>
                </c:pt>
                <c:pt idx="192">
                  <c:v>0.7</c:v>
                </c:pt>
                <c:pt idx="193">
                  <c:v>0.4</c:v>
                </c:pt>
                <c:pt idx="194">
                  <c:v>0.4</c:v>
                </c:pt>
                <c:pt idx="195">
                  <c:v>0.6</c:v>
                </c:pt>
                <c:pt idx="196">
                  <c:v>0.5</c:v>
                </c:pt>
                <c:pt idx="197">
                  <c:v>0.2</c:v>
                </c:pt>
                <c:pt idx="198">
                  <c:v>0.8</c:v>
                </c:pt>
                <c:pt idx="199">
                  <c:v>0.3</c:v>
                </c:pt>
                <c:pt idx="200">
                  <c:v>0.5</c:v>
                </c:pt>
                <c:pt idx="201">
                  <c:v>0.3</c:v>
                </c:pt>
                <c:pt idx="202">
                  <c:v>0.3</c:v>
                </c:pt>
                <c:pt idx="203">
                  <c:v>0.2</c:v>
                </c:pt>
                <c:pt idx="204">
                  <c:v>0.9</c:v>
                </c:pt>
                <c:pt idx="205">
                  <c:v>0.4</c:v>
                </c:pt>
                <c:pt idx="206">
                  <c:v>0.6</c:v>
                </c:pt>
                <c:pt idx="207">
                  <c:v>0.2</c:v>
                </c:pt>
                <c:pt idx="208">
                  <c:v>0.6</c:v>
                </c:pt>
                <c:pt idx="209">
                  <c:v>0.9</c:v>
                </c:pt>
                <c:pt idx="210">
                  <c:v>0.2</c:v>
                </c:pt>
                <c:pt idx="211">
                  <c:v>0.2</c:v>
                </c:pt>
                <c:pt idx="212">
                  <c:v>0.1</c:v>
                </c:pt>
                <c:pt idx="213">
                  <c:v>0.5</c:v>
                </c:pt>
                <c:pt idx="214">
                  <c:v>0.1</c:v>
                </c:pt>
                <c:pt idx="215">
                  <c:v>0.3</c:v>
                </c:pt>
                <c:pt idx="216">
                  <c:v>0.4</c:v>
                </c:pt>
                <c:pt idx="217">
                  <c:v>0.3</c:v>
                </c:pt>
                <c:pt idx="218">
                  <c:v>0.2</c:v>
                </c:pt>
                <c:pt idx="219">
                  <c:v>0.1</c:v>
                </c:pt>
                <c:pt idx="220">
                  <c:v>0.1</c:v>
                </c:pt>
                <c:pt idx="221">
                  <c:v>1</c:v>
                </c:pt>
                <c:pt idx="222">
                  <c:v>0</c:v>
                </c:pt>
                <c:pt idx="223">
                  <c:v>1</c:v>
                </c:pt>
                <c:pt idx="224">
                  <c:v>0.9</c:v>
                </c:pt>
                <c:pt idx="225">
                  <c:v>1</c:v>
                </c:pt>
                <c:pt idx="226">
                  <c:v>0.4</c:v>
                </c:pt>
                <c:pt idx="227">
                  <c:v>0.5</c:v>
                </c:pt>
                <c:pt idx="228">
                  <c:v>0.4</c:v>
                </c:pt>
                <c:pt idx="229">
                  <c:v>0.5</c:v>
                </c:pt>
                <c:pt idx="230">
                  <c:v>0.7</c:v>
                </c:pt>
                <c:pt idx="231">
                  <c:v>0.6</c:v>
                </c:pt>
                <c:pt idx="232">
                  <c:v>0.1</c:v>
                </c:pt>
                <c:pt idx="233">
                  <c:v>0.9</c:v>
                </c:pt>
                <c:pt idx="234">
                  <c:v>0.5</c:v>
                </c:pt>
                <c:pt idx="235">
                  <c:v>0.8</c:v>
                </c:pt>
                <c:pt idx="236">
                  <c:v>0.7</c:v>
                </c:pt>
                <c:pt idx="237">
                  <c:v>0.3</c:v>
                </c:pt>
                <c:pt idx="238">
                  <c:v>0.7</c:v>
                </c:pt>
                <c:pt idx="239">
                  <c:v>0.4</c:v>
                </c:pt>
                <c:pt idx="240">
                  <c:v>0.4</c:v>
                </c:pt>
                <c:pt idx="241">
                  <c:v>0.1</c:v>
                </c:pt>
                <c:pt idx="242">
                  <c:v>0.9</c:v>
                </c:pt>
                <c:pt idx="243">
                  <c:v>0.7</c:v>
                </c:pt>
                <c:pt idx="244">
                  <c:v>0.9</c:v>
                </c:pt>
                <c:pt idx="245">
                  <c:v>0.3</c:v>
                </c:pt>
                <c:pt idx="246">
                  <c:v>0.9</c:v>
                </c:pt>
                <c:pt idx="247">
                  <c:v>0.6</c:v>
                </c:pt>
                <c:pt idx="248">
                  <c:v>0.7</c:v>
                </c:pt>
                <c:pt idx="249">
                  <c:v>0.5</c:v>
                </c:pt>
                <c:pt idx="250">
                  <c:v>0.6</c:v>
                </c:pt>
                <c:pt idx="251">
                  <c:v>0.9</c:v>
                </c:pt>
                <c:pt idx="252">
                  <c:v>0</c:v>
                </c:pt>
                <c:pt idx="253">
                  <c:v>0.6</c:v>
                </c:pt>
                <c:pt idx="254">
                  <c:v>0.3</c:v>
                </c:pt>
                <c:pt idx="255">
                  <c:v>0.9</c:v>
                </c:pt>
                <c:pt idx="256">
                  <c:v>0.7</c:v>
                </c:pt>
                <c:pt idx="257">
                  <c:v>0.9</c:v>
                </c:pt>
                <c:pt idx="258">
                  <c:v>0.9</c:v>
                </c:pt>
                <c:pt idx="259">
                  <c:v>1</c:v>
                </c:pt>
                <c:pt idx="260">
                  <c:v>0.6</c:v>
                </c:pt>
                <c:pt idx="261">
                  <c:v>0.5</c:v>
                </c:pt>
                <c:pt idx="262">
                  <c:v>0.7</c:v>
                </c:pt>
                <c:pt idx="263">
                  <c:v>0.9</c:v>
                </c:pt>
                <c:pt idx="264">
                  <c:v>0.4</c:v>
                </c:pt>
                <c:pt idx="265">
                  <c:v>0.4</c:v>
                </c:pt>
                <c:pt idx="266">
                  <c:v>0.2</c:v>
                </c:pt>
                <c:pt idx="267">
                  <c:v>0.7</c:v>
                </c:pt>
                <c:pt idx="268">
                  <c:v>0.7</c:v>
                </c:pt>
                <c:pt idx="269">
                  <c:v>0.5</c:v>
                </c:pt>
                <c:pt idx="270">
                  <c:v>0.6</c:v>
                </c:pt>
                <c:pt idx="271">
                  <c:v>0.5</c:v>
                </c:pt>
                <c:pt idx="272">
                  <c:v>0.3</c:v>
                </c:pt>
                <c:pt idx="273">
                  <c:v>0</c:v>
                </c:pt>
                <c:pt idx="274">
                  <c:v>0.9</c:v>
                </c:pt>
                <c:pt idx="275">
                  <c:v>0.3</c:v>
                </c:pt>
                <c:pt idx="276">
                  <c:v>0.9</c:v>
                </c:pt>
                <c:pt idx="277">
                  <c:v>0.5</c:v>
                </c:pt>
                <c:pt idx="278">
                  <c:v>0.1</c:v>
                </c:pt>
                <c:pt idx="279">
                  <c:v>0.7</c:v>
                </c:pt>
                <c:pt idx="280">
                  <c:v>0.1</c:v>
                </c:pt>
                <c:pt idx="281">
                  <c:v>0.4</c:v>
                </c:pt>
                <c:pt idx="282">
                  <c:v>0.3</c:v>
                </c:pt>
                <c:pt idx="283">
                  <c:v>0.3</c:v>
                </c:pt>
                <c:pt idx="284">
                  <c:v>0.1</c:v>
                </c:pt>
                <c:pt idx="285">
                  <c:v>0.9</c:v>
                </c:pt>
                <c:pt idx="286">
                  <c:v>0.6</c:v>
                </c:pt>
                <c:pt idx="287">
                  <c:v>1</c:v>
                </c:pt>
                <c:pt idx="288">
                  <c:v>0.4</c:v>
                </c:pt>
                <c:pt idx="289">
                  <c:v>0.9</c:v>
                </c:pt>
                <c:pt idx="290">
                  <c:v>0.4</c:v>
                </c:pt>
                <c:pt idx="291">
                  <c:v>0.2</c:v>
                </c:pt>
                <c:pt idx="292">
                  <c:v>0.3</c:v>
                </c:pt>
                <c:pt idx="293">
                  <c:v>0.6</c:v>
                </c:pt>
                <c:pt idx="294">
                  <c:v>0</c:v>
                </c:pt>
                <c:pt idx="295">
                  <c:v>1</c:v>
                </c:pt>
                <c:pt idx="296">
                  <c:v>0.4</c:v>
                </c:pt>
                <c:pt idx="297">
                  <c:v>0.5</c:v>
                </c:pt>
                <c:pt idx="298">
                  <c:v>0.6</c:v>
                </c:pt>
                <c:pt idx="299">
                  <c:v>1</c:v>
                </c:pt>
                <c:pt idx="300">
                  <c:v>0.5</c:v>
                </c:pt>
                <c:pt idx="301">
                  <c:v>0.2</c:v>
                </c:pt>
                <c:pt idx="302">
                  <c:v>0.2</c:v>
                </c:pt>
                <c:pt idx="303">
                  <c:v>0.3</c:v>
                </c:pt>
                <c:pt idx="304">
                  <c:v>0.5</c:v>
                </c:pt>
                <c:pt idx="305">
                  <c:v>0.7</c:v>
                </c:pt>
                <c:pt idx="306">
                  <c:v>0.7</c:v>
                </c:pt>
                <c:pt idx="307">
                  <c:v>0.4</c:v>
                </c:pt>
                <c:pt idx="308">
                  <c:v>0.9</c:v>
                </c:pt>
                <c:pt idx="309">
                  <c:v>0.6</c:v>
                </c:pt>
                <c:pt idx="310">
                  <c:v>0.7</c:v>
                </c:pt>
                <c:pt idx="311">
                  <c:v>0.4</c:v>
                </c:pt>
                <c:pt idx="312">
                  <c:v>0.6</c:v>
                </c:pt>
                <c:pt idx="313">
                  <c:v>0.2</c:v>
                </c:pt>
                <c:pt idx="314">
                  <c:v>0.4</c:v>
                </c:pt>
                <c:pt idx="315">
                  <c:v>0.3</c:v>
                </c:pt>
                <c:pt idx="316">
                  <c:v>0.6</c:v>
                </c:pt>
                <c:pt idx="317">
                  <c:v>0.5</c:v>
                </c:pt>
                <c:pt idx="318">
                  <c:v>0.8</c:v>
                </c:pt>
                <c:pt idx="319">
                  <c:v>0.9</c:v>
                </c:pt>
                <c:pt idx="320">
                  <c:v>0.1</c:v>
                </c:pt>
                <c:pt idx="321">
                  <c:v>0.5</c:v>
                </c:pt>
                <c:pt idx="322">
                  <c:v>0.3</c:v>
                </c:pt>
                <c:pt idx="323">
                  <c:v>0.1</c:v>
                </c:pt>
                <c:pt idx="324">
                  <c:v>0.4</c:v>
                </c:pt>
                <c:pt idx="325">
                  <c:v>0.7</c:v>
                </c:pt>
                <c:pt idx="326">
                  <c:v>0.1</c:v>
                </c:pt>
                <c:pt idx="327">
                  <c:v>0.7</c:v>
                </c:pt>
                <c:pt idx="328">
                  <c:v>0.4</c:v>
                </c:pt>
                <c:pt idx="329">
                  <c:v>0.2</c:v>
                </c:pt>
                <c:pt idx="330">
                  <c:v>0.7</c:v>
                </c:pt>
                <c:pt idx="331">
                  <c:v>0.5</c:v>
                </c:pt>
                <c:pt idx="332">
                  <c:v>0.6</c:v>
                </c:pt>
                <c:pt idx="333">
                  <c:v>0.5</c:v>
                </c:pt>
                <c:pt idx="334">
                  <c:v>0.7</c:v>
                </c:pt>
                <c:pt idx="335">
                  <c:v>0.5</c:v>
                </c:pt>
                <c:pt idx="336">
                  <c:v>0.1</c:v>
                </c:pt>
                <c:pt idx="337">
                  <c:v>0.9</c:v>
                </c:pt>
                <c:pt idx="338">
                  <c:v>0.8</c:v>
                </c:pt>
                <c:pt idx="339">
                  <c:v>0.3</c:v>
                </c:pt>
                <c:pt idx="340">
                  <c:v>0.5</c:v>
                </c:pt>
                <c:pt idx="341">
                  <c:v>0.5</c:v>
                </c:pt>
                <c:pt idx="342">
                  <c:v>0.1</c:v>
                </c:pt>
                <c:pt idx="343">
                  <c:v>0.4</c:v>
                </c:pt>
                <c:pt idx="344">
                  <c:v>0.9</c:v>
                </c:pt>
                <c:pt idx="345">
                  <c:v>0</c:v>
                </c:pt>
                <c:pt idx="346">
                  <c:v>0.7</c:v>
                </c:pt>
                <c:pt idx="347">
                  <c:v>0.8</c:v>
                </c:pt>
                <c:pt idx="348">
                  <c:v>0.8</c:v>
                </c:pt>
                <c:pt idx="349">
                  <c:v>0.1</c:v>
                </c:pt>
                <c:pt idx="350">
                  <c:v>0.1</c:v>
                </c:pt>
                <c:pt idx="351">
                  <c:v>0.6</c:v>
                </c:pt>
                <c:pt idx="352">
                  <c:v>0.2</c:v>
                </c:pt>
                <c:pt idx="353">
                  <c:v>0.6</c:v>
                </c:pt>
                <c:pt idx="354">
                  <c:v>0.3</c:v>
                </c:pt>
                <c:pt idx="355">
                  <c:v>0.9</c:v>
                </c:pt>
                <c:pt idx="356">
                  <c:v>1</c:v>
                </c:pt>
                <c:pt idx="357">
                  <c:v>0.3</c:v>
                </c:pt>
                <c:pt idx="358">
                  <c:v>0.8</c:v>
                </c:pt>
                <c:pt idx="359">
                  <c:v>0.8</c:v>
                </c:pt>
                <c:pt idx="360">
                  <c:v>0.3</c:v>
                </c:pt>
                <c:pt idx="361">
                  <c:v>0.3</c:v>
                </c:pt>
                <c:pt idx="362">
                  <c:v>0.8</c:v>
                </c:pt>
                <c:pt idx="363">
                  <c:v>0.4</c:v>
                </c:pt>
                <c:pt idx="364">
                  <c:v>0.7</c:v>
                </c:pt>
                <c:pt idx="365">
                  <c:v>0.8</c:v>
                </c:pt>
                <c:pt idx="366">
                  <c:v>0.3</c:v>
                </c:pt>
                <c:pt idx="367">
                  <c:v>0.9</c:v>
                </c:pt>
                <c:pt idx="368">
                  <c:v>0.2</c:v>
                </c:pt>
                <c:pt idx="369">
                  <c:v>0.2</c:v>
                </c:pt>
                <c:pt idx="370">
                  <c:v>1</c:v>
                </c:pt>
                <c:pt idx="371">
                  <c:v>1</c:v>
                </c:pt>
                <c:pt idx="372">
                  <c:v>0.9</c:v>
                </c:pt>
                <c:pt idx="373">
                  <c:v>0.9</c:v>
                </c:pt>
                <c:pt idx="374">
                  <c:v>0.3</c:v>
                </c:pt>
                <c:pt idx="375">
                  <c:v>0.7</c:v>
                </c:pt>
                <c:pt idx="376">
                  <c:v>0.2</c:v>
                </c:pt>
                <c:pt idx="377">
                  <c:v>0.1</c:v>
                </c:pt>
                <c:pt idx="378">
                  <c:v>0.1</c:v>
                </c:pt>
                <c:pt idx="379">
                  <c:v>0.7</c:v>
                </c:pt>
                <c:pt idx="380">
                  <c:v>0.3</c:v>
                </c:pt>
                <c:pt idx="381">
                  <c:v>0.4</c:v>
                </c:pt>
                <c:pt idx="382">
                  <c:v>0.7</c:v>
                </c:pt>
                <c:pt idx="383">
                  <c:v>0.1</c:v>
                </c:pt>
                <c:pt idx="384">
                  <c:v>0.4</c:v>
                </c:pt>
                <c:pt idx="385">
                  <c:v>0.6</c:v>
                </c:pt>
                <c:pt idx="386">
                  <c:v>0</c:v>
                </c:pt>
                <c:pt idx="387">
                  <c:v>0.9</c:v>
                </c:pt>
                <c:pt idx="388">
                  <c:v>0.9</c:v>
                </c:pt>
                <c:pt idx="389">
                  <c:v>0.4</c:v>
                </c:pt>
                <c:pt idx="390">
                  <c:v>0.8</c:v>
                </c:pt>
                <c:pt idx="391">
                  <c:v>0.5</c:v>
                </c:pt>
                <c:pt idx="392">
                  <c:v>0.9</c:v>
                </c:pt>
                <c:pt idx="393">
                  <c:v>0.5</c:v>
                </c:pt>
                <c:pt idx="394">
                  <c:v>0.1</c:v>
                </c:pt>
                <c:pt idx="395">
                  <c:v>0.5</c:v>
                </c:pt>
                <c:pt idx="396">
                  <c:v>0.9</c:v>
                </c:pt>
                <c:pt idx="397">
                  <c:v>0.8</c:v>
                </c:pt>
                <c:pt idx="398">
                  <c:v>1</c:v>
                </c:pt>
                <c:pt idx="399">
                  <c:v>0.6</c:v>
                </c:pt>
                <c:pt idx="400">
                  <c:v>0.1</c:v>
                </c:pt>
                <c:pt idx="401">
                  <c:v>0</c:v>
                </c:pt>
                <c:pt idx="402">
                  <c:v>0.6</c:v>
                </c:pt>
                <c:pt idx="403">
                  <c:v>0.5</c:v>
                </c:pt>
                <c:pt idx="404">
                  <c:v>0.7</c:v>
                </c:pt>
                <c:pt idx="405">
                  <c:v>0.3</c:v>
                </c:pt>
                <c:pt idx="406">
                  <c:v>0.5</c:v>
                </c:pt>
                <c:pt idx="407">
                  <c:v>0.7</c:v>
                </c:pt>
                <c:pt idx="408">
                  <c:v>0.2</c:v>
                </c:pt>
                <c:pt idx="409">
                  <c:v>0</c:v>
                </c:pt>
                <c:pt idx="410">
                  <c:v>0.1</c:v>
                </c:pt>
                <c:pt idx="411">
                  <c:v>0.6</c:v>
                </c:pt>
                <c:pt idx="412">
                  <c:v>0.3</c:v>
                </c:pt>
                <c:pt idx="413">
                  <c:v>0.9</c:v>
                </c:pt>
                <c:pt idx="414">
                  <c:v>0.9</c:v>
                </c:pt>
                <c:pt idx="415">
                  <c:v>0.5</c:v>
                </c:pt>
                <c:pt idx="416">
                  <c:v>0.4</c:v>
                </c:pt>
                <c:pt idx="417">
                  <c:v>0.7</c:v>
                </c:pt>
                <c:pt idx="418">
                  <c:v>0.8</c:v>
                </c:pt>
                <c:pt idx="419">
                  <c:v>0.1</c:v>
                </c:pt>
                <c:pt idx="420">
                  <c:v>0.4</c:v>
                </c:pt>
                <c:pt idx="421">
                  <c:v>0.6</c:v>
                </c:pt>
                <c:pt idx="422">
                  <c:v>0.4</c:v>
                </c:pt>
                <c:pt idx="423">
                  <c:v>0.8</c:v>
                </c:pt>
                <c:pt idx="424">
                  <c:v>0.9</c:v>
                </c:pt>
                <c:pt idx="425">
                  <c:v>0.5</c:v>
                </c:pt>
                <c:pt idx="426">
                  <c:v>0.2</c:v>
                </c:pt>
                <c:pt idx="427">
                  <c:v>0.2</c:v>
                </c:pt>
                <c:pt idx="428">
                  <c:v>0.4</c:v>
                </c:pt>
                <c:pt idx="429">
                  <c:v>1</c:v>
                </c:pt>
                <c:pt idx="430">
                  <c:v>0.8</c:v>
                </c:pt>
                <c:pt idx="431">
                  <c:v>0.9</c:v>
                </c:pt>
                <c:pt idx="432">
                  <c:v>0.7</c:v>
                </c:pt>
                <c:pt idx="433">
                  <c:v>0.7</c:v>
                </c:pt>
                <c:pt idx="434">
                  <c:v>0.6</c:v>
                </c:pt>
                <c:pt idx="435">
                  <c:v>0.2</c:v>
                </c:pt>
                <c:pt idx="436">
                  <c:v>0.2</c:v>
                </c:pt>
                <c:pt idx="437">
                  <c:v>0.5</c:v>
                </c:pt>
                <c:pt idx="438">
                  <c:v>0.3</c:v>
                </c:pt>
                <c:pt idx="439">
                  <c:v>0.4</c:v>
                </c:pt>
                <c:pt idx="440">
                  <c:v>1</c:v>
                </c:pt>
                <c:pt idx="441">
                  <c:v>0.8</c:v>
                </c:pt>
                <c:pt idx="442">
                  <c:v>0.4</c:v>
                </c:pt>
                <c:pt idx="443">
                  <c:v>0.6</c:v>
                </c:pt>
                <c:pt idx="444">
                  <c:v>0.4</c:v>
                </c:pt>
                <c:pt idx="445">
                  <c:v>0.4</c:v>
                </c:pt>
                <c:pt idx="446">
                  <c:v>0.2</c:v>
                </c:pt>
                <c:pt idx="447">
                  <c:v>0.8</c:v>
                </c:pt>
                <c:pt idx="448">
                  <c:v>0.7</c:v>
                </c:pt>
                <c:pt idx="449">
                  <c:v>0.9</c:v>
                </c:pt>
                <c:pt idx="450">
                  <c:v>0.9</c:v>
                </c:pt>
                <c:pt idx="451">
                  <c:v>0.2</c:v>
                </c:pt>
                <c:pt idx="452">
                  <c:v>1</c:v>
                </c:pt>
                <c:pt idx="453">
                  <c:v>0.7</c:v>
                </c:pt>
                <c:pt idx="454">
                  <c:v>0.7</c:v>
                </c:pt>
                <c:pt idx="455">
                  <c:v>0.6</c:v>
                </c:pt>
                <c:pt idx="456">
                  <c:v>0.6</c:v>
                </c:pt>
                <c:pt idx="457">
                  <c:v>0.4</c:v>
                </c:pt>
                <c:pt idx="458">
                  <c:v>1</c:v>
                </c:pt>
                <c:pt idx="459">
                  <c:v>0.7</c:v>
                </c:pt>
                <c:pt idx="460">
                  <c:v>0.7</c:v>
                </c:pt>
                <c:pt idx="461">
                  <c:v>0.3</c:v>
                </c:pt>
                <c:pt idx="462">
                  <c:v>0.2</c:v>
                </c:pt>
                <c:pt idx="463">
                  <c:v>0.4</c:v>
                </c:pt>
                <c:pt idx="464">
                  <c:v>0.9</c:v>
                </c:pt>
                <c:pt idx="465">
                  <c:v>0.3</c:v>
                </c:pt>
                <c:pt idx="466">
                  <c:v>0.7</c:v>
                </c:pt>
                <c:pt idx="467">
                  <c:v>0.6</c:v>
                </c:pt>
                <c:pt idx="468">
                  <c:v>0.6</c:v>
                </c:pt>
                <c:pt idx="469">
                  <c:v>0.3</c:v>
                </c:pt>
                <c:pt idx="470">
                  <c:v>0.9</c:v>
                </c:pt>
                <c:pt idx="471">
                  <c:v>0.5</c:v>
                </c:pt>
                <c:pt idx="472">
                  <c:v>0.6</c:v>
                </c:pt>
                <c:pt idx="473">
                  <c:v>0.3</c:v>
                </c:pt>
                <c:pt idx="474">
                  <c:v>0.3</c:v>
                </c:pt>
                <c:pt idx="475">
                  <c:v>0.9</c:v>
                </c:pt>
                <c:pt idx="476">
                  <c:v>1</c:v>
                </c:pt>
                <c:pt idx="477">
                  <c:v>0.2</c:v>
                </c:pt>
                <c:pt idx="478">
                  <c:v>0.7</c:v>
                </c:pt>
                <c:pt idx="479">
                  <c:v>0.5</c:v>
                </c:pt>
                <c:pt idx="480">
                  <c:v>0.6</c:v>
                </c:pt>
                <c:pt idx="481">
                  <c:v>0.6</c:v>
                </c:pt>
                <c:pt idx="482">
                  <c:v>0.4</c:v>
                </c:pt>
                <c:pt idx="483">
                  <c:v>0.5</c:v>
                </c:pt>
                <c:pt idx="484">
                  <c:v>0.1</c:v>
                </c:pt>
                <c:pt idx="485">
                  <c:v>0.2</c:v>
                </c:pt>
                <c:pt idx="486">
                  <c:v>0.3</c:v>
                </c:pt>
                <c:pt idx="487">
                  <c:v>0.9</c:v>
                </c:pt>
                <c:pt idx="488">
                  <c:v>0.8</c:v>
                </c:pt>
                <c:pt idx="489">
                  <c:v>0.3</c:v>
                </c:pt>
                <c:pt idx="490">
                  <c:v>0</c:v>
                </c:pt>
                <c:pt idx="491">
                  <c:v>0.4</c:v>
                </c:pt>
                <c:pt idx="492">
                  <c:v>0.4</c:v>
                </c:pt>
                <c:pt idx="493">
                  <c:v>0</c:v>
                </c:pt>
                <c:pt idx="494">
                  <c:v>0.6</c:v>
                </c:pt>
                <c:pt idx="495">
                  <c:v>0.7</c:v>
                </c:pt>
                <c:pt idx="496">
                  <c:v>0.7</c:v>
                </c:pt>
                <c:pt idx="497">
                  <c:v>0.6</c:v>
                </c:pt>
                <c:pt idx="498">
                  <c:v>0.5</c:v>
                </c:pt>
                <c:pt idx="499">
                  <c:v>0.6</c:v>
                </c:pt>
                <c:pt idx="500">
                  <c:v>0.9</c:v>
                </c:pt>
                <c:pt idx="501">
                  <c:v>0.9</c:v>
                </c:pt>
                <c:pt idx="502">
                  <c:v>0.2</c:v>
                </c:pt>
                <c:pt idx="503">
                  <c:v>0.3</c:v>
                </c:pt>
                <c:pt idx="504">
                  <c:v>0.8</c:v>
                </c:pt>
                <c:pt idx="505">
                  <c:v>0.1</c:v>
                </c:pt>
                <c:pt idx="506">
                  <c:v>0.3</c:v>
                </c:pt>
                <c:pt idx="507">
                  <c:v>0.9</c:v>
                </c:pt>
                <c:pt idx="508">
                  <c:v>0.3</c:v>
                </c:pt>
                <c:pt idx="509">
                  <c:v>0.7</c:v>
                </c:pt>
                <c:pt idx="510">
                  <c:v>0.6</c:v>
                </c:pt>
                <c:pt idx="511">
                  <c:v>0.1</c:v>
                </c:pt>
                <c:pt idx="512">
                  <c:v>0.6</c:v>
                </c:pt>
                <c:pt idx="513">
                  <c:v>0</c:v>
                </c:pt>
                <c:pt idx="514">
                  <c:v>0.3</c:v>
                </c:pt>
                <c:pt idx="515">
                  <c:v>0.3</c:v>
                </c:pt>
                <c:pt idx="516">
                  <c:v>0.4</c:v>
                </c:pt>
                <c:pt idx="517">
                  <c:v>0.9</c:v>
                </c:pt>
                <c:pt idx="518">
                  <c:v>0.3</c:v>
                </c:pt>
                <c:pt idx="519">
                  <c:v>0.5</c:v>
                </c:pt>
                <c:pt idx="520">
                  <c:v>0</c:v>
                </c:pt>
                <c:pt idx="521">
                  <c:v>0.1</c:v>
                </c:pt>
                <c:pt idx="522">
                  <c:v>0.8</c:v>
                </c:pt>
                <c:pt idx="523">
                  <c:v>0.4</c:v>
                </c:pt>
                <c:pt idx="524">
                  <c:v>0.7</c:v>
                </c:pt>
                <c:pt idx="525">
                  <c:v>0.1</c:v>
                </c:pt>
                <c:pt idx="526">
                  <c:v>0.8</c:v>
                </c:pt>
                <c:pt idx="527">
                  <c:v>0.7</c:v>
                </c:pt>
                <c:pt idx="528">
                  <c:v>0.3</c:v>
                </c:pt>
                <c:pt idx="529">
                  <c:v>0.3</c:v>
                </c:pt>
                <c:pt idx="530">
                  <c:v>0.4</c:v>
                </c:pt>
                <c:pt idx="531">
                  <c:v>0.3</c:v>
                </c:pt>
                <c:pt idx="532">
                  <c:v>0.1</c:v>
                </c:pt>
                <c:pt idx="533">
                  <c:v>1</c:v>
                </c:pt>
                <c:pt idx="534">
                  <c:v>0.7</c:v>
                </c:pt>
                <c:pt idx="535">
                  <c:v>0.4</c:v>
                </c:pt>
                <c:pt idx="536">
                  <c:v>0.7</c:v>
                </c:pt>
                <c:pt idx="537">
                  <c:v>0.1</c:v>
                </c:pt>
                <c:pt idx="538">
                  <c:v>0.1</c:v>
                </c:pt>
                <c:pt idx="539">
                  <c:v>0.4</c:v>
                </c:pt>
                <c:pt idx="540">
                  <c:v>0.3</c:v>
                </c:pt>
                <c:pt idx="541">
                  <c:v>0.7</c:v>
                </c:pt>
                <c:pt idx="542">
                  <c:v>0.3</c:v>
                </c:pt>
                <c:pt idx="543">
                  <c:v>0.9</c:v>
                </c:pt>
                <c:pt idx="544">
                  <c:v>1</c:v>
                </c:pt>
                <c:pt idx="545">
                  <c:v>0.9</c:v>
                </c:pt>
                <c:pt idx="546">
                  <c:v>0.5</c:v>
                </c:pt>
                <c:pt idx="547">
                  <c:v>0.7</c:v>
                </c:pt>
                <c:pt idx="548">
                  <c:v>0.6</c:v>
                </c:pt>
                <c:pt idx="549">
                  <c:v>0.6</c:v>
                </c:pt>
                <c:pt idx="550">
                  <c:v>0.2</c:v>
                </c:pt>
                <c:pt idx="551">
                  <c:v>0.3</c:v>
                </c:pt>
                <c:pt idx="552">
                  <c:v>0.4</c:v>
                </c:pt>
                <c:pt idx="553">
                  <c:v>0.9</c:v>
                </c:pt>
                <c:pt idx="554">
                  <c:v>0.6</c:v>
                </c:pt>
                <c:pt idx="555">
                  <c:v>0.6</c:v>
                </c:pt>
                <c:pt idx="556">
                  <c:v>0.2</c:v>
                </c:pt>
                <c:pt idx="557">
                  <c:v>0.4</c:v>
                </c:pt>
                <c:pt idx="558">
                  <c:v>0.5</c:v>
                </c:pt>
                <c:pt idx="559">
                  <c:v>0</c:v>
                </c:pt>
                <c:pt idx="560">
                  <c:v>0.6</c:v>
                </c:pt>
                <c:pt idx="561">
                  <c:v>0.4</c:v>
                </c:pt>
                <c:pt idx="562">
                  <c:v>1</c:v>
                </c:pt>
                <c:pt idx="563">
                  <c:v>0.3</c:v>
                </c:pt>
                <c:pt idx="564">
                  <c:v>0.9</c:v>
                </c:pt>
                <c:pt idx="565">
                  <c:v>0.3</c:v>
                </c:pt>
                <c:pt idx="566">
                  <c:v>0.1</c:v>
                </c:pt>
                <c:pt idx="567">
                  <c:v>0.9</c:v>
                </c:pt>
                <c:pt idx="568">
                  <c:v>0.2</c:v>
                </c:pt>
                <c:pt idx="569">
                  <c:v>0.1</c:v>
                </c:pt>
                <c:pt idx="570">
                  <c:v>0.5</c:v>
                </c:pt>
                <c:pt idx="571">
                  <c:v>0.7</c:v>
                </c:pt>
                <c:pt idx="572">
                  <c:v>0.4</c:v>
                </c:pt>
                <c:pt idx="573">
                  <c:v>0.8</c:v>
                </c:pt>
                <c:pt idx="574">
                  <c:v>0.4</c:v>
                </c:pt>
                <c:pt idx="575">
                  <c:v>0.8</c:v>
                </c:pt>
                <c:pt idx="576">
                  <c:v>0.8</c:v>
                </c:pt>
                <c:pt idx="577">
                  <c:v>0.4</c:v>
                </c:pt>
                <c:pt idx="578">
                  <c:v>0.6</c:v>
                </c:pt>
                <c:pt idx="579">
                  <c:v>0.3</c:v>
                </c:pt>
                <c:pt idx="580">
                  <c:v>0.4</c:v>
                </c:pt>
                <c:pt idx="581">
                  <c:v>0.5</c:v>
                </c:pt>
                <c:pt idx="582">
                  <c:v>0.8</c:v>
                </c:pt>
                <c:pt idx="583">
                  <c:v>0.4</c:v>
                </c:pt>
                <c:pt idx="584">
                  <c:v>0.6</c:v>
                </c:pt>
                <c:pt idx="585">
                  <c:v>0.5</c:v>
                </c:pt>
                <c:pt idx="586">
                  <c:v>0.4</c:v>
                </c:pt>
                <c:pt idx="587">
                  <c:v>0.7</c:v>
                </c:pt>
                <c:pt idx="588">
                  <c:v>0.1</c:v>
                </c:pt>
                <c:pt idx="589">
                  <c:v>0.5</c:v>
                </c:pt>
                <c:pt idx="590">
                  <c:v>0.2</c:v>
                </c:pt>
                <c:pt idx="591">
                  <c:v>0.1</c:v>
                </c:pt>
                <c:pt idx="592">
                  <c:v>0.1</c:v>
                </c:pt>
                <c:pt idx="593">
                  <c:v>0.3</c:v>
                </c:pt>
                <c:pt idx="594">
                  <c:v>0.2</c:v>
                </c:pt>
                <c:pt idx="595">
                  <c:v>0.5</c:v>
                </c:pt>
                <c:pt idx="596">
                  <c:v>0.3</c:v>
                </c:pt>
                <c:pt idx="597">
                  <c:v>0.5</c:v>
                </c:pt>
                <c:pt idx="598">
                  <c:v>0.7</c:v>
                </c:pt>
                <c:pt idx="599">
                  <c:v>0.5</c:v>
                </c:pt>
                <c:pt idx="600">
                  <c:v>0.1</c:v>
                </c:pt>
                <c:pt idx="601">
                  <c:v>0.8</c:v>
                </c:pt>
                <c:pt idx="602">
                  <c:v>1</c:v>
                </c:pt>
                <c:pt idx="603">
                  <c:v>0.4</c:v>
                </c:pt>
                <c:pt idx="604">
                  <c:v>0.8</c:v>
                </c:pt>
                <c:pt idx="605">
                  <c:v>0.4</c:v>
                </c:pt>
                <c:pt idx="606">
                  <c:v>0.2</c:v>
                </c:pt>
                <c:pt idx="607">
                  <c:v>0.8</c:v>
                </c:pt>
                <c:pt idx="608">
                  <c:v>0.2</c:v>
                </c:pt>
                <c:pt idx="609">
                  <c:v>0.1</c:v>
                </c:pt>
                <c:pt idx="610">
                  <c:v>0.3</c:v>
                </c:pt>
                <c:pt idx="611">
                  <c:v>0.9</c:v>
                </c:pt>
                <c:pt idx="612">
                  <c:v>0.6</c:v>
                </c:pt>
                <c:pt idx="613">
                  <c:v>0.6</c:v>
                </c:pt>
                <c:pt idx="614">
                  <c:v>0.7</c:v>
                </c:pt>
                <c:pt idx="615">
                  <c:v>0.8</c:v>
                </c:pt>
                <c:pt idx="616">
                  <c:v>0.4</c:v>
                </c:pt>
                <c:pt idx="617">
                  <c:v>0.7</c:v>
                </c:pt>
                <c:pt idx="618">
                  <c:v>0.5</c:v>
                </c:pt>
                <c:pt idx="619">
                  <c:v>0.1</c:v>
                </c:pt>
                <c:pt idx="620">
                  <c:v>0.5</c:v>
                </c:pt>
                <c:pt idx="621">
                  <c:v>0.4</c:v>
                </c:pt>
                <c:pt idx="622">
                  <c:v>1</c:v>
                </c:pt>
                <c:pt idx="623">
                  <c:v>0.5</c:v>
                </c:pt>
                <c:pt idx="624">
                  <c:v>0.4</c:v>
                </c:pt>
                <c:pt idx="625">
                  <c:v>0.6</c:v>
                </c:pt>
                <c:pt idx="626">
                  <c:v>0</c:v>
                </c:pt>
                <c:pt idx="627">
                  <c:v>0.4</c:v>
                </c:pt>
                <c:pt idx="628">
                  <c:v>0.7</c:v>
                </c:pt>
                <c:pt idx="629">
                  <c:v>0.4</c:v>
                </c:pt>
                <c:pt idx="630">
                  <c:v>0.6</c:v>
                </c:pt>
                <c:pt idx="631">
                  <c:v>0.5</c:v>
                </c:pt>
                <c:pt idx="632">
                  <c:v>0.5</c:v>
                </c:pt>
                <c:pt idx="633">
                  <c:v>0.8</c:v>
                </c:pt>
                <c:pt idx="634">
                  <c:v>0.5</c:v>
                </c:pt>
                <c:pt idx="635">
                  <c:v>0.8</c:v>
                </c:pt>
                <c:pt idx="636">
                  <c:v>0.8</c:v>
                </c:pt>
                <c:pt idx="637">
                  <c:v>0.2</c:v>
                </c:pt>
                <c:pt idx="638">
                  <c:v>0.7</c:v>
                </c:pt>
                <c:pt idx="639">
                  <c:v>0.5</c:v>
                </c:pt>
                <c:pt idx="640">
                  <c:v>0.8</c:v>
                </c:pt>
                <c:pt idx="641">
                  <c:v>0.4</c:v>
                </c:pt>
                <c:pt idx="642">
                  <c:v>0.5</c:v>
                </c:pt>
                <c:pt idx="643">
                  <c:v>0.4</c:v>
                </c:pt>
                <c:pt idx="644">
                  <c:v>0.9</c:v>
                </c:pt>
                <c:pt idx="645">
                  <c:v>0.6</c:v>
                </c:pt>
                <c:pt idx="646">
                  <c:v>0.3</c:v>
                </c:pt>
                <c:pt idx="647">
                  <c:v>0.6</c:v>
                </c:pt>
                <c:pt idx="648">
                  <c:v>0.7</c:v>
                </c:pt>
                <c:pt idx="649">
                  <c:v>0.5</c:v>
                </c:pt>
                <c:pt idx="650">
                  <c:v>0.8</c:v>
                </c:pt>
                <c:pt idx="651">
                  <c:v>0.4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</c:v>
                </c:pt>
                <c:pt idx="656">
                  <c:v>1</c:v>
                </c:pt>
                <c:pt idx="657">
                  <c:v>0.9</c:v>
                </c:pt>
                <c:pt idx="658">
                  <c:v>0.8</c:v>
                </c:pt>
                <c:pt idx="659">
                  <c:v>0.5</c:v>
                </c:pt>
                <c:pt idx="660">
                  <c:v>0.5</c:v>
                </c:pt>
                <c:pt idx="661">
                  <c:v>0.8</c:v>
                </c:pt>
                <c:pt idx="662">
                  <c:v>0.6</c:v>
                </c:pt>
                <c:pt idx="663">
                  <c:v>0.5</c:v>
                </c:pt>
                <c:pt idx="664">
                  <c:v>0.9</c:v>
                </c:pt>
                <c:pt idx="665">
                  <c:v>0.7</c:v>
                </c:pt>
                <c:pt idx="666">
                  <c:v>0.7</c:v>
                </c:pt>
                <c:pt idx="667">
                  <c:v>0.3</c:v>
                </c:pt>
                <c:pt idx="668">
                  <c:v>0.4</c:v>
                </c:pt>
                <c:pt idx="669">
                  <c:v>0.1</c:v>
                </c:pt>
                <c:pt idx="670">
                  <c:v>0.5</c:v>
                </c:pt>
                <c:pt idx="671">
                  <c:v>0.4</c:v>
                </c:pt>
                <c:pt idx="672">
                  <c:v>0.4</c:v>
                </c:pt>
                <c:pt idx="673">
                  <c:v>0.7</c:v>
                </c:pt>
                <c:pt idx="674">
                  <c:v>0.7</c:v>
                </c:pt>
                <c:pt idx="675">
                  <c:v>0.8</c:v>
                </c:pt>
                <c:pt idx="676">
                  <c:v>0.1</c:v>
                </c:pt>
                <c:pt idx="677">
                  <c:v>0.6</c:v>
                </c:pt>
                <c:pt idx="678">
                  <c:v>0</c:v>
                </c:pt>
                <c:pt idx="679">
                  <c:v>0.5</c:v>
                </c:pt>
                <c:pt idx="680">
                  <c:v>0.2</c:v>
                </c:pt>
                <c:pt idx="681">
                  <c:v>0.9</c:v>
                </c:pt>
                <c:pt idx="682">
                  <c:v>0.9</c:v>
                </c:pt>
                <c:pt idx="683">
                  <c:v>0.1</c:v>
                </c:pt>
                <c:pt idx="684">
                  <c:v>0.7</c:v>
                </c:pt>
                <c:pt idx="685">
                  <c:v>0.4</c:v>
                </c:pt>
                <c:pt idx="686">
                  <c:v>0.2</c:v>
                </c:pt>
                <c:pt idx="687">
                  <c:v>0.4</c:v>
                </c:pt>
                <c:pt idx="688">
                  <c:v>0.8</c:v>
                </c:pt>
                <c:pt idx="689">
                  <c:v>0.7</c:v>
                </c:pt>
                <c:pt idx="690">
                  <c:v>0.2</c:v>
                </c:pt>
                <c:pt idx="691">
                  <c:v>0.5</c:v>
                </c:pt>
                <c:pt idx="692">
                  <c:v>0.8</c:v>
                </c:pt>
                <c:pt idx="693">
                  <c:v>0.8</c:v>
                </c:pt>
                <c:pt idx="694">
                  <c:v>0.3</c:v>
                </c:pt>
                <c:pt idx="695">
                  <c:v>0.5</c:v>
                </c:pt>
                <c:pt idx="696">
                  <c:v>0.3</c:v>
                </c:pt>
                <c:pt idx="697">
                  <c:v>0.7</c:v>
                </c:pt>
                <c:pt idx="698">
                  <c:v>0.2</c:v>
                </c:pt>
                <c:pt idx="699">
                  <c:v>0.4</c:v>
                </c:pt>
                <c:pt idx="700">
                  <c:v>0.5</c:v>
                </c:pt>
                <c:pt idx="701">
                  <c:v>0.9</c:v>
                </c:pt>
                <c:pt idx="702">
                  <c:v>0.2</c:v>
                </c:pt>
                <c:pt idx="703">
                  <c:v>0.6</c:v>
                </c:pt>
                <c:pt idx="704">
                  <c:v>0.1</c:v>
                </c:pt>
                <c:pt idx="705">
                  <c:v>0.8</c:v>
                </c:pt>
                <c:pt idx="706">
                  <c:v>0.9</c:v>
                </c:pt>
                <c:pt idx="707">
                  <c:v>0.4</c:v>
                </c:pt>
                <c:pt idx="708">
                  <c:v>0.3</c:v>
                </c:pt>
                <c:pt idx="709">
                  <c:v>0.8</c:v>
                </c:pt>
                <c:pt idx="710">
                  <c:v>0.6</c:v>
                </c:pt>
                <c:pt idx="711">
                  <c:v>0.6</c:v>
                </c:pt>
                <c:pt idx="712">
                  <c:v>0.2</c:v>
                </c:pt>
                <c:pt idx="713">
                  <c:v>0.2</c:v>
                </c:pt>
                <c:pt idx="714">
                  <c:v>0.2</c:v>
                </c:pt>
                <c:pt idx="715">
                  <c:v>0.3</c:v>
                </c:pt>
                <c:pt idx="716">
                  <c:v>1</c:v>
                </c:pt>
                <c:pt idx="717">
                  <c:v>0</c:v>
                </c:pt>
                <c:pt idx="718">
                  <c:v>0.7</c:v>
                </c:pt>
                <c:pt idx="719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7C3-4EBC-81CB-1A026B8FB29B}"/>
            </c:ext>
          </c:extLst>
        </c:ser>
        <c:ser>
          <c:idx val="4"/>
          <c:order val="4"/>
          <c:tx>
            <c:v>Illuminance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yVal>
            <c:numRef>
              <c:f>Library_Percentage!$L$3:$L$722</c:f>
              <c:numCache>
                <c:formatCode>0.000</c:formatCode>
                <c:ptCount val="720"/>
                <c:pt idx="0">
                  <c:v>0.856692528738355</c:v>
                </c:pt>
                <c:pt idx="1">
                  <c:v>0.86737967643784719</c:v>
                </c:pt>
                <c:pt idx="2">
                  <c:v>2.4315484131877223E-2</c:v>
                </c:pt>
                <c:pt idx="3">
                  <c:v>0.97998440721164903</c:v>
                </c:pt>
                <c:pt idx="4">
                  <c:v>0.77440375791960858</c:v>
                </c:pt>
                <c:pt idx="5">
                  <c:v>0.36757029463475366</c:v>
                </c:pt>
                <c:pt idx="6">
                  <c:v>0.94681846102097089</c:v>
                </c:pt>
                <c:pt idx="7">
                  <c:v>0.88030173622323848</c:v>
                </c:pt>
                <c:pt idx="8">
                  <c:v>0.74295604877961974</c:v>
                </c:pt>
                <c:pt idx="9">
                  <c:v>0.52980452033370329</c:v>
                </c:pt>
                <c:pt idx="10">
                  <c:v>0.19644223428431168</c:v>
                </c:pt>
                <c:pt idx="11">
                  <c:v>3.9017486778010847E-2</c:v>
                </c:pt>
                <c:pt idx="12">
                  <c:v>4.2829868384820835E-2</c:v>
                </c:pt>
                <c:pt idx="13">
                  <c:v>0.59838208269491544</c:v>
                </c:pt>
                <c:pt idx="14">
                  <c:v>3.3454164918671293E-2</c:v>
                </c:pt>
                <c:pt idx="15">
                  <c:v>0.26101477980005677</c:v>
                </c:pt>
                <c:pt idx="16">
                  <c:v>0.46682979412986747</c:v>
                </c:pt>
                <c:pt idx="17">
                  <c:v>0.67604520786472722</c:v>
                </c:pt>
                <c:pt idx="18">
                  <c:v>0.74357695469979268</c:v>
                </c:pt>
                <c:pt idx="19">
                  <c:v>8.6164055602440726E-2</c:v>
                </c:pt>
                <c:pt idx="20">
                  <c:v>0.34137011217779839</c:v>
                </c:pt>
                <c:pt idx="21">
                  <c:v>0.57731806750285686</c:v>
                </c:pt>
                <c:pt idx="22">
                  <c:v>0.67273353777702238</c:v>
                </c:pt>
                <c:pt idx="23">
                  <c:v>0.60915634766528937</c:v>
                </c:pt>
                <c:pt idx="24">
                  <c:v>0.40451262286998352</c:v>
                </c:pt>
                <c:pt idx="25">
                  <c:v>0.49791586991370002</c:v>
                </c:pt>
                <c:pt idx="26">
                  <c:v>0.29251269167130622</c:v>
                </c:pt>
                <c:pt idx="27">
                  <c:v>0.12391835242718958</c:v>
                </c:pt>
                <c:pt idx="28">
                  <c:v>0.43868997930979714</c:v>
                </c:pt>
                <c:pt idx="29">
                  <c:v>0.18121730064094682</c:v>
                </c:pt>
                <c:pt idx="30">
                  <c:v>0.93977296924675446</c:v>
                </c:pt>
                <c:pt idx="31">
                  <c:v>0.8814118948909162</c:v>
                </c:pt>
                <c:pt idx="32">
                  <c:v>0.54794600384565206</c:v>
                </c:pt>
                <c:pt idx="33">
                  <c:v>0.26680826623680065</c:v>
                </c:pt>
                <c:pt idx="34">
                  <c:v>0.42739934972941851</c:v>
                </c:pt>
                <c:pt idx="35">
                  <c:v>0.66348967705735595</c:v>
                </c:pt>
                <c:pt idx="36">
                  <c:v>0.21388824583773525</c:v>
                </c:pt>
                <c:pt idx="37">
                  <c:v>0.65470783479963113</c:v>
                </c:pt>
                <c:pt idx="38">
                  <c:v>0.23588358648804414</c:v>
                </c:pt>
                <c:pt idx="39">
                  <c:v>0.86861520775162182</c:v>
                </c:pt>
                <c:pt idx="40">
                  <c:v>0.45868173281673358</c:v>
                </c:pt>
                <c:pt idx="41">
                  <c:v>0.49040934843865885</c:v>
                </c:pt>
                <c:pt idx="42">
                  <c:v>0.19573211632788889</c:v>
                </c:pt>
                <c:pt idx="43">
                  <c:v>0.99250937099421555</c:v>
                </c:pt>
                <c:pt idx="44">
                  <c:v>0.58445522900202551</c:v>
                </c:pt>
                <c:pt idx="45">
                  <c:v>0.55719384405758465</c:v>
                </c:pt>
                <c:pt idx="46">
                  <c:v>0.78966352894240555</c:v>
                </c:pt>
                <c:pt idx="47">
                  <c:v>0.20481748250862086</c:v>
                </c:pt>
                <c:pt idx="48">
                  <c:v>0.90057233504830225</c:v>
                </c:pt>
                <c:pt idx="49">
                  <c:v>0.30766984533808173</c:v>
                </c:pt>
                <c:pt idx="50">
                  <c:v>0.10800994138528509</c:v>
                </c:pt>
                <c:pt idx="51">
                  <c:v>0.9192394519061533</c:v>
                </c:pt>
                <c:pt idx="52">
                  <c:v>0.94787325348102891</c:v>
                </c:pt>
                <c:pt idx="53">
                  <c:v>0.68155836359766109</c:v>
                </c:pt>
                <c:pt idx="54">
                  <c:v>0.34093493531408486</c:v>
                </c:pt>
                <c:pt idx="55">
                  <c:v>0.36699357948751643</c:v>
                </c:pt>
                <c:pt idx="56">
                  <c:v>0.96146262916747705</c:v>
                </c:pt>
                <c:pt idx="57">
                  <c:v>0.15595590764510447</c:v>
                </c:pt>
                <c:pt idx="58">
                  <c:v>0.9843976341148164</c:v>
                </c:pt>
                <c:pt idx="59">
                  <c:v>0.37566941977614637</c:v>
                </c:pt>
                <c:pt idx="60">
                  <c:v>0.54338262064976373</c:v>
                </c:pt>
                <c:pt idx="61">
                  <c:v>0.46584415438641608</c:v>
                </c:pt>
                <c:pt idx="62">
                  <c:v>0.17114456700945907</c:v>
                </c:pt>
                <c:pt idx="63">
                  <c:v>0.11854399115591104</c:v>
                </c:pt>
                <c:pt idx="64">
                  <c:v>0.28936796844246149</c:v>
                </c:pt>
                <c:pt idx="65">
                  <c:v>0.35094178052824804</c:v>
                </c:pt>
                <c:pt idx="66">
                  <c:v>0.10247468206884937</c:v>
                </c:pt>
                <c:pt idx="67">
                  <c:v>0.34902995708553131</c:v>
                </c:pt>
                <c:pt idx="68">
                  <c:v>0.10681121705370115</c:v>
                </c:pt>
                <c:pt idx="69">
                  <c:v>0.60140548214882528</c:v>
                </c:pt>
                <c:pt idx="70">
                  <c:v>0.64188897784927257</c:v>
                </c:pt>
                <c:pt idx="71">
                  <c:v>0.37559988486923673</c:v>
                </c:pt>
                <c:pt idx="72">
                  <c:v>0.1244422704442955</c:v>
                </c:pt>
                <c:pt idx="73">
                  <c:v>0.11249336693250314</c:v>
                </c:pt>
                <c:pt idx="74">
                  <c:v>0.73108437170778162</c:v>
                </c:pt>
                <c:pt idx="75">
                  <c:v>0.72192919597885963</c:v>
                </c:pt>
                <c:pt idx="76">
                  <c:v>0.95913704049375881</c:v>
                </c:pt>
                <c:pt idx="77">
                  <c:v>0.54316464562934341</c:v>
                </c:pt>
                <c:pt idx="78">
                  <c:v>0.74248656551808123</c:v>
                </c:pt>
                <c:pt idx="79">
                  <c:v>0.52525934628259874</c:v>
                </c:pt>
                <c:pt idx="80">
                  <c:v>0.61423735241309774</c:v>
                </c:pt>
                <c:pt idx="81">
                  <c:v>0.28090695934976234</c:v>
                </c:pt>
                <c:pt idx="82">
                  <c:v>0.35391884020715525</c:v>
                </c:pt>
                <c:pt idx="83">
                  <c:v>0.82232924164675714</c:v>
                </c:pt>
                <c:pt idx="84">
                  <c:v>0.26388593839614383</c:v>
                </c:pt>
                <c:pt idx="85">
                  <c:v>0.9631390540940562</c:v>
                </c:pt>
                <c:pt idx="86">
                  <c:v>0.44589119874670718</c:v>
                </c:pt>
                <c:pt idx="87">
                  <c:v>0.60178074525667724</c:v>
                </c:pt>
                <c:pt idx="88">
                  <c:v>0.39760545920253865</c:v>
                </c:pt>
                <c:pt idx="89">
                  <c:v>0.94304756711928805</c:v>
                </c:pt>
                <c:pt idx="90">
                  <c:v>0.76735581841176237</c:v>
                </c:pt>
                <c:pt idx="91">
                  <c:v>0.51288120027970929</c:v>
                </c:pt>
                <c:pt idx="92">
                  <c:v>1.9992884397490154E-2</c:v>
                </c:pt>
                <c:pt idx="93">
                  <c:v>6.9631311919378753E-3</c:v>
                </c:pt>
                <c:pt idx="94">
                  <c:v>0.32968820228273427</c:v>
                </c:pt>
                <c:pt idx="95">
                  <c:v>0.78639662516939413</c:v>
                </c:pt>
                <c:pt idx="96">
                  <c:v>0.69740839654087816</c:v>
                </c:pt>
                <c:pt idx="97">
                  <c:v>0.27977665672985402</c:v>
                </c:pt>
                <c:pt idx="98">
                  <c:v>0.57896407391410765</c:v>
                </c:pt>
                <c:pt idx="99">
                  <c:v>0.26429296545811648</c:v>
                </c:pt>
                <c:pt idx="100">
                  <c:v>0.56689259495217548</c:v>
                </c:pt>
                <c:pt idx="101">
                  <c:v>0.72820855681647867</c:v>
                </c:pt>
                <c:pt idx="102">
                  <c:v>0.52120619425327208</c:v>
                </c:pt>
                <c:pt idx="103">
                  <c:v>0.63211912075086496</c:v>
                </c:pt>
                <c:pt idx="104">
                  <c:v>0.86089139119104496</c:v>
                </c:pt>
                <c:pt idx="105">
                  <c:v>0.9446466195558012</c:v>
                </c:pt>
                <c:pt idx="106">
                  <c:v>0.89245581987824207</c:v>
                </c:pt>
                <c:pt idx="107">
                  <c:v>0.47597148365137432</c:v>
                </c:pt>
                <c:pt idx="108">
                  <c:v>0.43662420214452302</c:v>
                </c:pt>
                <c:pt idx="109">
                  <c:v>0.82328912406072974</c:v>
                </c:pt>
                <c:pt idx="110">
                  <c:v>0.64147008660654448</c:v>
                </c:pt>
                <c:pt idx="111">
                  <c:v>0.7127362894356386</c:v>
                </c:pt>
                <c:pt idx="112">
                  <c:v>0.63419698427045301</c:v>
                </c:pt>
                <c:pt idx="113">
                  <c:v>7.7622883425994715E-2</c:v>
                </c:pt>
                <c:pt idx="114">
                  <c:v>0.30775128241037275</c:v>
                </c:pt>
                <c:pt idx="115">
                  <c:v>0.45010950837180946</c:v>
                </c:pt>
                <c:pt idx="116">
                  <c:v>0.99799733581188976</c:v>
                </c:pt>
                <c:pt idx="117">
                  <c:v>0.1802184936865584</c:v>
                </c:pt>
                <c:pt idx="118">
                  <c:v>0.96802148610998284</c:v>
                </c:pt>
                <c:pt idx="119">
                  <c:v>0.85104651818238952</c:v>
                </c:pt>
                <c:pt idx="120">
                  <c:v>0.75409917173182417</c:v>
                </c:pt>
                <c:pt idx="121">
                  <c:v>0.94826099381704421</c:v>
                </c:pt>
                <c:pt idx="122">
                  <c:v>4.664643277517147E-2</c:v>
                </c:pt>
                <c:pt idx="123">
                  <c:v>0.18039339625422207</c:v>
                </c:pt>
                <c:pt idx="124">
                  <c:v>0.21655958282482263</c:v>
                </c:pt>
                <c:pt idx="125">
                  <c:v>0.75750602064144157</c:v>
                </c:pt>
                <c:pt idx="126">
                  <c:v>0.19059211792552538</c:v>
                </c:pt>
                <c:pt idx="127">
                  <c:v>0.75376184514919642</c:v>
                </c:pt>
                <c:pt idx="128">
                  <c:v>0.61067781845678171</c:v>
                </c:pt>
                <c:pt idx="129">
                  <c:v>0.43668966463012682</c:v>
                </c:pt>
                <c:pt idx="130">
                  <c:v>0.36487170138820607</c:v>
                </c:pt>
                <c:pt idx="131">
                  <c:v>0.78285594545965032</c:v>
                </c:pt>
                <c:pt idx="132">
                  <c:v>0.89855002682172924</c:v>
                </c:pt>
                <c:pt idx="133">
                  <c:v>0.63992005526706686</c:v>
                </c:pt>
                <c:pt idx="134">
                  <c:v>0.94701077303664627</c:v>
                </c:pt>
                <c:pt idx="135">
                  <c:v>0.9031606247655769</c:v>
                </c:pt>
                <c:pt idx="136">
                  <c:v>0.49846047513354719</c:v>
                </c:pt>
                <c:pt idx="137">
                  <c:v>0.3056732102509277</c:v>
                </c:pt>
                <c:pt idx="138">
                  <c:v>0.61541269035158308</c:v>
                </c:pt>
                <c:pt idx="139">
                  <c:v>0.13103574281776842</c:v>
                </c:pt>
                <c:pt idx="140">
                  <c:v>0.97668797784758132</c:v>
                </c:pt>
                <c:pt idx="141">
                  <c:v>0.50177566720045297</c:v>
                </c:pt>
                <c:pt idx="142">
                  <c:v>0.42974765805468162</c:v>
                </c:pt>
                <c:pt idx="143">
                  <c:v>2.8530080233011342E-3</c:v>
                </c:pt>
                <c:pt idx="144">
                  <c:v>0.16012973549303988</c:v>
                </c:pt>
                <c:pt idx="145">
                  <c:v>0.73100745963995373</c:v>
                </c:pt>
                <c:pt idx="146">
                  <c:v>0.71582064916000787</c:v>
                </c:pt>
                <c:pt idx="147">
                  <c:v>0.50686400984473812</c:v>
                </c:pt>
                <c:pt idx="148">
                  <c:v>0.45760081249663731</c:v>
                </c:pt>
                <c:pt idx="149">
                  <c:v>0.9942067504918547</c:v>
                </c:pt>
                <c:pt idx="150">
                  <c:v>0.46653033057891141</c:v>
                </c:pt>
                <c:pt idx="151">
                  <c:v>6.641979689697157E-2</c:v>
                </c:pt>
                <c:pt idx="152">
                  <c:v>0.85214503211345616</c:v>
                </c:pt>
                <c:pt idx="153">
                  <c:v>8.3224831188151813E-2</c:v>
                </c:pt>
                <c:pt idx="154">
                  <c:v>0.18680038180098191</c:v>
                </c:pt>
                <c:pt idx="155">
                  <c:v>0.1552440067568179</c:v>
                </c:pt>
                <c:pt idx="156">
                  <c:v>0.56252626941415707</c:v>
                </c:pt>
                <c:pt idx="157">
                  <c:v>0.17161748049541703</c:v>
                </c:pt>
                <c:pt idx="158">
                  <c:v>0.3143845962441098</c:v>
                </c:pt>
                <c:pt idx="159">
                  <c:v>0.59246768886888102</c:v>
                </c:pt>
                <c:pt idx="160">
                  <c:v>0.67632471704201325</c:v>
                </c:pt>
                <c:pt idx="161">
                  <c:v>0.55882160127582281</c:v>
                </c:pt>
                <c:pt idx="162">
                  <c:v>0.28194097435085669</c:v>
                </c:pt>
                <c:pt idx="163">
                  <c:v>0.75085201471346619</c:v>
                </c:pt>
                <c:pt idx="164">
                  <c:v>0.83929332505044807</c:v>
                </c:pt>
                <c:pt idx="165">
                  <c:v>0.68740055661702559</c:v>
                </c:pt>
                <c:pt idx="166">
                  <c:v>0.40482876631315123</c:v>
                </c:pt>
                <c:pt idx="167">
                  <c:v>0.48969757544349307</c:v>
                </c:pt>
                <c:pt idx="168">
                  <c:v>0.91894353318732769</c:v>
                </c:pt>
                <c:pt idx="169">
                  <c:v>0.28958350085739082</c:v>
                </c:pt>
                <c:pt idx="170">
                  <c:v>0.45025051800315818</c:v>
                </c:pt>
                <c:pt idx="171">
                  <c:v>0.7475618577202362</c:v>
                </c:pt>
                <c:pt idx="172">
                  <c:v>0.60314813201026785</c:v>
                </c:pt>
                <c:pt idx="173">
                  <c:v>0.93837897374540258</c:v>
                </c:pt>
                <c:pt idx="174">
                  <c:v>0.24424699127522945</c:v>
                </c:pt>
                <c:pt idx="175">
                  <c:v>0.80277266868535435</c:v>
                </c:pt>
                <c:pt idx="176">
                  <c:v>0.53215894148144316</c:v>
                </c:pt>
                <c:pt idx="177">
                  <c:v>0.56827972140419181</c:v>
                </c:pt>
                <c:pt idx="178">
                  <c:v>0.53077531470464723</c:v>
                </c:pt>
                <c:pt idx="179">
                  <c:v>0.52846415221692289</c:v>
                </c:pt>
                <c:pt idx="180">
                  <c:v>0.44391269852939791</c:v>
                </c:pt>
                <c:pt idx="181">
                  <c:v>0.34901569951081196</c:v>
                </c:pt>
                <c:pt idx="182">
                  <c:v>0.71727315126493052</c:v>
                </c:pt>
                <c:pt idx="183">
                  <c:v>0.25007674002433211</c:v>
                </c:pt>
                <c:pt idx="184">
                  <c:v>0.20836431624907681</c:v>
                </c:pt>
                <c:pt idx="185">
                  <c:v>0.86720563904875003</c:v>
                </c:pt>
                <c:pt idx="186">
                  <c:v>0.99506980473098627</c:v>
                </c:pt>
                <c:pt idx="187">
                  <c:v>0.80801887840980557</c:v>
                </c:pt>
                <c:pt idx="188">
                  <c:v>0.76038916026430503</c:v>
                </c:pt>
                <c:pt idx="189">
                  <c:v>0.29427120618822433</c:v>
                </c:pt>
                <c:pt idx="190">
                  <c:v>0.1048278650568953</c:v>
                </c:pt>
                <c:pt idx="191">
                  <c:v>0.13363978092552897</c:v>
                </c:pt>
                <c:pt idx="192">
                  <c:v>0.58847651649881105</c:v>
                </c:pt>
                <c:pt idx="193">
                  <c:v>0.18545291149794924</c:v>
                </c:pt>
                <c:pt idx="194">
                  <c:v>9.9978854427011987E-2</c:v>
                </c:pt>
                <c:pt idx="195">
                  <c:v>0.15672234296912538</c:v>
                </c:pt>
                <c:pt idx="196">
                  <c:v>0.96455324224462313</c:v>
                </c:pt>
                <c:pt idx="197">
                  <c:v>7.7507671656656648E-3</c:v>
                </c:pt>
                <c:pt idx="198">
                  <c:v>0.90888294448404761</c:v>
                </c:pt>
                <c:pt idx="199">
                  <c:v>0.36041269677263615</c:v>
                </c:pt>
                <c:pt idx="200">
                  <c:v>0.23323908332808974</c:v>
                </c:pt>
                <c:pt idx="201">
                  <c:v>3.5600020920576153E-2</c:v>
                </c:pt>
                <c:pt idx="202">
                  <c:v>8.5926535410026525E-2</c:v>
                </c:pt>
                <c:pt idx="203">
                  <c:v>0.48280344190994562</c:v>
                </c:pt>
                <c:pt idx="204">
                  <c:v>0.42440166937430229</c:v>
                </c:pt>
                <c:pt idx="205">
                  <c:v>0.4946214671046969</c:v>
                </c:pt>
                <c:pt idx="206">
                  <c:v>0.27523096431885596</c:v>
                </c:pt>
                <c:pt idx="207">
                  <c:v>0.41419578452172162</c:v>
                </c:pt>
                <c:pt idx="208">
                  <c:v>0.72899402822600756</c:v>
                </c:pt>
                <c:pt idx="209">
                  <c:v>0.1245264616346733</c:v>
                </c:pt>
                <c:pt idx="210">
                  <c:v>0.95085922073184415</c:v>
                </c:pt>
                <c:pt idx="211">
                  <c:v>0.17120519410150606</c:v>
                </c:pt>
                <c:pt idx="212">
                  <c:v>0.35257686527395282</c:v>
                </c:pt>
                <c:pt idx="213">
                  <c:v>0.8118320763936514</c:v>
                </c:pt>
                <c:pt idx="214">
                  <c:v>0.38330168451691043</c:v>
                </c:pt>
                <c:pt idx="215">
                  <c:v>0.87735711655541559</c:v>
                </c:pt>
                <c:pt idx="216">
                  <c:v>0.1873310291524333</c:v>
                </c:pt>
                <c:pt idx="217">
                  <c:v>0.85330184309228096</c:v>
                </c:pt>
                <c:pt idx="218">
                  <c:v>0.31061145110924226</c:v>
                </c:pt>
                <c:pt idx="219">
                  <c:v>0.36034744888791714</c:v>
                </c:pt>
                <c:pt idx="220">
                  <c:v>6.2412469871417596E-2</c:v>
                </c:pt>
                <c:pt idx="221">
                  <c:v>0.98419007214272369</c:v>
                </c:pt>
                <c:pt idx="222">
                  <c:v>0.28621089925243748</c:v>
                </c:pt>
                <c:pt idx="223">
                  <c:v>0.50373290477891774</c:v>
                </c:pt>
                <c:pt idx="224">
                  <c:v>0.12101408127992719</c:v>
                </c:pt>
                <c:pt idx="225">
                  <c:v>0.14099913966180436</c:v>
                </c:pt>
                <c:pt idx="226">
                  <c:v>0.94233631410887575</c:v>
                </c:pt>
                <c:pt idx="227">
                  <c:v>0.30337570714383366</c:v>
                </c:pt>
                <c:pt idx="228">
                  <c:v>0.76065465930794518</c:v>
                </c:pt>
                <c:pt idx="229">
                  <c:v>0.596763227026609</c:v>
                </c:pt>
                <c:pt idx="230">
                  <c:v>0.29429833388185117</c:v>
                </c:pt>
                <c:pt idx="231">
                  <c:v>2.3201093811325568E-2</c:v>
                </c:pt>
                <c:pt idx="232">
                  <c:v>0.27258020142877515</c:v>
                </c:pt>
                <c:pt idx="233">
                  <c:v>0.1370584646672531</c:v>
                </c:pt>
                <c:pt idx="234">
                  <c:v>7.8155937267959705E-2</c:v>
                </c:pt>
                <c:pt idx="235">
                  <c:v>0.38041531562724618</c:v>
                </c:pt>
                <c:pt idx="236">
                  <c:v>6.4820576013018438E-2</c:v>
                </c:pt>
                <c:pt idx="237">
                  <c:v>0.85734012810092353</c:v>
                </c:pt>
                <c:pt idx="238">
                  <c:v>0.17370950040229755</c:v>
                </c:pt>
                <c:pt idx="239">
                  <c:v>0.47541209185728228</c:v>
                </c:pt>
                <c:pt idx="240">
                  <c:v>3.580067283572351E-2</c:v>
                </c:pt>
                <c:pt idx="241">
                  <c:v>0.39973843464678954</c:v>
                </c:pt>
                <c:pt idx="242">
                  <c:v>0.58862677401056807</c:v>
                </c:pt>
                <c:pt idx="243">
                  <c:v>0.10990365841109184</c:v>
                </c:pt>
                <c:pt idx="244">
                  <c:v>0.30848811792175029</c:v>
                </c:pt>
                <c:pt idx="245">
                  <c:v>6.6487219681512213E-3</c:v>
                </c:pt>
                <c:pt idx="246">
                  <c:v>0.88499664967084946</c:v>
                </c:pt>
                <c:pt idx="247">
                  <c:v>0.30262720934670057</c:v>
                </c:pt>
                <c:pt idx="248">
                  <c:v>0.49200628888738068</c:v>
                </c:pt>
                <c:pt idx="249">
                  <c:v>0.65421209062518015</c:v>
                </c:pt>
                <c:pt idx="250">
                  <c:v>0.40573125436780727</c:v>
                </c:pt>
                <c:pt idx="251">
                  <c:v>0.76456716552335258</c:v>
                </c:pt>
                <c:pt idx="252">
                  <c:v>0.2882854094839658</c:v>
                </c:pt>
                <c:pt idx="253">
                  <c:v>0.48663750337391165</c:v>
                </c:pt>
                <c:pt idx="254">
                  <c:v>0.74367825328354498</c:v>
                </c:pt>
                <c:pt idx="255">
                  <c:v>0.30789876708271874</c:v>
                </c:pt>
                <c:pt idx="256">
                  <c:v>0.24126877156980514</c:v>
                </c:pt>
                <c:pt idx="257">
                  <c:v>0.32677570505918108</c:v>
                </c:pt>
                <c:pt idx="258">
                  <c:v>6.0321520191888099E-2</c:v>
                </c:pt>
                <c:pt idx="259">
                  <c:v>0.29946011874193729</c:v>
                </c:pt>
                <c:pt idx="260">
                  <c:v>0.78598788789330376</c:v>
                </c:pt>
                <c:pt idx="261">
                  <c:v>0.1015286572829194</c:v>
                </c:pt>
                <c:pt idx="262">
                  <c:v>0.75129040691166371</c:v>
                </c:pt>
                <c:pt idx="263">
                  <c:v>0.97200123683084949</c:v>
                </c:pt>
                <c:pt idx="264">
                  <c:v>0.42714123265746246</c:v>
                </c:pt>
                <c:pt idx="265">
                  <c:v>0.51089075895491565</c:v>
                </c:pt>
                <c:pt idx="266">
                  <c:v>0.37414001585593626</c:v>
                </c:pt>
                <c:pt idx="267">
                  <c:v>0.12252399949668798</c:v>
                </c:pt>
                <c:pt idx="268">
                  <c:v>0.65249325130510261</c:v>
                </c:pt>
                <c:pt idx="269">
                  <c:v>0.33599664958791281</c:v>
                </c:pt>
                <c:pt idx="270">
                  <c:v>1.0179482450025009E-2</c:v>
                </c:pt>
                <c:pt idx="271">
                  <c:v>0.55819873790794183</c:v>
                </c:pt>
                <c:pt idx="272">
                  <c:v>0.16775178627238868</c:v>
                </c:pt>
                <c:pt idx="273">
                  <c:v>0.48728563614495413</c:v>
                </c:pt>
                <c:pt idx="274">
                  <c:v>0.76192192570003758</c:v>
                </c:pt>
                <c:pt idx="275">
                  <c:v>0.8782537581410671</c:v>
                </c:pt>
                <c:pt idx="276">
                  <c:v>0.85118827391885998</c:v>
                </c:pt>
                <c:pt idx="277">
                  <c:v>0.74447391483536296</c:v>
                </c:pt>
                <c:pt idx="278">
                  <c:v>0.1710520309210985</c:v>
                </c:pt>
                <c:pt idx="279">
                  <c:v>0.37859127431239387</c:v>
                </c:pt>
                <c:pt idx="280">
                  <c:v>0.10400365833534507</c:v>
                </c:pt>
                <c:pt idx="281">
                  <c:v>0.31423188130090879</c:v>
                </c:pt>
                <c:pt idx="282">
                  <c:v>0.25816492096506405</c:v>
                </c:pt>
                <c:pt idx="283">
                  <c:v>0.78538883606042131</c:v>
                </c:pt>
                <c:pt idx="284">
                  <c:v>0.55190866608438793</c:v>
                </c:pt>
                <c:pt idx="285">
                  <c:v>0.12480376485873326</c:v>
                </c:pt>
                <c:pt idx="286">
                  <c:v>0.55308085373135152</c:v>
                </c:pt>
                <c:pt idx="287">
                  <c:v>1</c:v>
                </c:pt>
                <c:pt idx="288">
                  <c:v>0.79871401638560613</c:v>
                </c:pt>
                <c:pt idx="289">
                  <c:v>0.85296862660142536</c:v>
                </c:pt>
                <c:pt idx="290">
                  <c:v>0.75214915125404203</c:v>
                </c:pt>
                <c:pt idx="291">
                  <c:v>0.34859109725961079</c:v>
                </c:pt>
                <c:pt idx="292">
                  <c:v>0.88801276158612674</c:v>
                </c:pt>
                <c:pt idx="293">
                  <c:v>0.19830129819686879</c:v>
                </c:pt>
                <c:pt idx="294">
                  <c:v>0.29305298012736569</c:v>
                </c:pt>
                <c:pt idx="295">
                  <c:v>0.57126543677701702</c:v>
                </c:pt>
                <c:pt idx="296">
                  <c:v>0.3333360140008077</c:v>
                </c:pt>
                <c:pt idx="297">
                  <c:v>0.88824883956158118</c:v>
                </c:pt>
                <c:pt idx="298">
                  <c:v>0.29658729051667776</c:v>
                </c:pt>
                <c:pt idx="299">
                  <c:v>0.38969907835463818</c:v>
                </c:pt>
                <c:pt idx="300">
                  <c:v>0.86844097360510075</c:v>
                </c:pt>
                <c:pt idx="301">
                  <c:v>0.92030675393379913</c:v>
                </c:pt>
                <c:pt idx="302">
                  <c:v>8.3429338701681444E-3</c:v>
                </c:pt>
                <c:pt idx="303">
                  <c:v>0.91609054275578516</c:v>
                </c:pt>
                <c:pt idx="304">
                  <c:v>0.68173634910015113</c:v>
                </c:pt>
                <c:pt idx="305">
                  <c:v>0.23903999522038441</c:v>
                </c:pt>
                <c:pt idx="306">
                  <c:v>0.2972450015773711</c:v>
                </c:pt>
                <c:pt idx="307">
                  <c:v>0.6817433105667019</c:v>
                </c:pt>
                <c:pt idx="308">
                  <c:v>0.35588559387037599</c:v>
                </c:pt>
                <c:pt idx="309">
                  <c:v>0.34285766529244921</c:v>
                </c:pt>
                <c:pt idx="310">
                  <c:v>0.78805209825814182</c:v>
                </c:pt>
                <c:pt idx="311">
                  <c:v>3.2819898100790931E-3</c:v>
                </c:pt>
                <c:pt idx="312">
                  <c:v>0.68033017634704851</c:v>
                </c:pt>
                <c:pt idx="313">
                  <c:v>0.50370659853586808</c:v>
                </c:pt>
                <c:pt idx="314">
                  <c:v>0.81567119573632219</c:v>
                </c:pt>
                <c:pt idx="315">
                  <c:v>0.17973426356878747</c:v>
                </c:pt>
                <c:pt idx="316">
                  <c:v>0.99565564310928556</c:v>
                </c:pt>
                <c:pt idx="317">
                  <c:v>0.2832042697485207</c:v>
                </c:pt>
                <c:pt idx="318">
                  <c:v>0.40857800807168887</c:v>
                </c:pt>
                <c:pt idx="319">
                  <c:v>0.77795836245021188</c:v>
                </c:pt>
                <c:pt idx="320">
                  <c:v>0.75010050828511821</c:v>
                </c:pt>
                <c:pt idx="321">
                  <c:v>0.5185643006408952</c:v>
                </c:pt>
                <c:pt idx="322">
                  <c:v>0.35760543220722418</c:v>
                </c:pt>
                <c:pt idx="323">
                  <c:v>0.38604597101958565</c:v>
                </c:pt>
                <c:pt idx="324">
                  <c:v>7.57378561910614E-3</c:v>
                </c:pt>
                <c:pt idx="325">
                  <c:v>0.77247765119891987</c:v>
                </c:pt>
                <c:pt idx="326">
                  <c:v>0.32274358564869832</c:v>
                </c:pt>
                <c:pt idx="327">
                  <c:v>0.32699911639643642</c:v>
                </c:pt>
                <c:pt idx="328">
                  <c:v>0.39579229454047155</c:v>
                </c:pt>
                <c:pt idx="329">
                  <c:v>0.35557645140687566</c:v>
                </c:pt>
                <c:pt idx="330">
                  <c:v>0.55858178909292411</c:v>
                </c:pt>
                <c:pt idx="331">
                  <c:v>0.59829838799021295</c:v>
                </c:pt>
                <c:pt idx="332">
                  <c:v>0.80580473951301834</c:v>
                </c:pt>
                <c:pt idx="333">
                  <c:v>0.60027392559401804</c:v>
                </c:pt>
                <c:pt idx="334">
                  <c:v>0.71866944520412213</c:v>
                </c:pt>
                <c:pt idx="335">
                  <c:v>0.47188464128868118</c:v>
                </c:pt>
                <c:pt idx="336">
                  <c:v>0.23752315519431791</c:v>
                </c:pt>
                <c:pt idx="337">
                  <c:v>0.94215267244803136</c:v>
                </c:pt>
                <c:pt idx="338">
                  <c:v>0.24331944964745916</c:v>
                </c:pt>
                <c:pt idx="339">
                  <c:v>0.11859158908466116</c:v>
                </c:pt>
                <c:pt idx="340">
                  <c:v>0.45461978430687389</c:v>
                </c:pt>
                <c:pt idx="341">
                  <c:v>2.9401402156212463E-2</c:v>
                </c:pt>
                <c:pt idx="342">
                  <c:v>6.3198242317799207E-3</c:v>
                </c:pt>
                <c:pt idx="343">
                  <c:v>0.88841745411563122</c:v>
                </c:pt>
                <c:pt idx="344">
                  <c:v>2.976333370806352E-2</c:v>
                </c:pt>
                <c:pt idx="345">
                  <c:v>2.5803237044083167E-2</c:v>
                </c:pt>
                <c:pt idx="346">
                  <c:v>0.99340767944140596</c:v>
                </c:pt>
                <c:pt idx="347">
                  <c:v>6.2993676818401262E-2</c:v>
                </c:pt>
                <c:pt idx="348">
                  <c:v>0.63055934983822626</c:v>
                </c:pt>
                <c:pt idx="349">
                  <c:v>0.20939921811844267</c:v>
                </c:pt>
                <c:pt idx="350">
                  <c:v>0.27748412742229772</c:v>
                </c:pt>
                <c:pt idx="351">
                  <c:v>0.27764124118777034</c:v>
                </c:pt>
                <c:pt idx="352">
                  <c:v>2.2897746074529934E-2</c:v>
                </c:pt>
                <c:pt idx="353">
                  <c:v>0.6794122455210837</c:v>
                </c:pt>
                <c:pt idx="354">
                  <c:v>0.78254350861642374</c:v>
                </c:pt>
                <c:pt idx="355">
                  <c:v>0.70479717452911472</c:v>
                </c:pt>
                <c:pt idx="356">
                  <c:v>0.41968763477527055</c:v>
                </c:pt>
                <c:pt idx="357">
                  <c:v>0.20781758304434014</c:v>
                </c:pt>
                <c:pt idx="358">
                  <c:v>0.52779737680773575</c:v>
                </c:pt>
                <c:pt idx="359">
                  <c:v>0.64426884542541674</c:v>
                </c:pt>
                <c:pt idx="360">
                  <c:v>8.7023877357993037E-2</c:v>
                </c:pt>
                <c:pt idx="361">
                  <c:v>0.20967581320374373</c:v>
                </c:pt>
                <c:pt idx="362">
                  <c:v>0.65767201409877729</c:v>
                </c:pt>
                <c:pt idx="363">
                  <c:v>0.54307979216532387</c:v>
                </c:pt>
                <c:pt idx="364">
                  <c:v>0.95050697982561472</c:v>
                </c:pt>
                <c:pt idx="365">
                  <c:v>0.97927716697630551</c:v>
                </c:pt>
                <c:pt idx="366">
                  <c:v>0.18218080686807053</c:v>
                </c:pt>
                <c:pt idx="367">
                  <c:v>0.57278372573008907</c:v>
                </c:pt>
                <c:pt idx="368">
                  <c:v>0.15667999207117397</c:v>
                </c:pt>
                <c:pt idx="369">
                  <c:v>0.72572777679666978</c:v>
                </c:pt>
                <c:pt idx="370">
                  <c:v>0.28342728886794977</c:v>
                </c:pt>
                <c:pt idx="371">
                  <c:v>0.4392961623094655</c:v>
                </c:pt>
                <c:pt idx="372">
                  <c:v>0.71542816255893515</c:v>
                </c:pt>
                <c:pt idx="373">
                  <c:v>0.6873389562326695</c:v>
                </c:pt>
                <c:pt idx="374">
                  <c:v>0.13701699645077481</c:v>
                </c:pt>
                <c:pt idx="375">
                  <c:v>0.66784653137708194</c:v>
                </c:pt>
                <c:pt idx="376">
                  <c:v>0.19491405209963986</c:v>
                </c:pt>
                <c:pt idx="377">
                  <c:v>0.4133134518560076</c:v>
                </c:pt>
                <c:pt idx="378">
                  <c:v>0.12940632279985348</c:v>
                </c:pt>
                <c:pt idx="379">
                  <c:v>6.7299384745687493E-3</c:v>
                </c:pt>
                <c:pt idx="380">
                  <c:v>0.44707765001701982</c:v>
                </c:pt>
                <c:pt idx="381">
                  <c:v>0.88985748678665011</c:v>
                </c:pt>
                <c:pt idx="382">
                  <c:v>0.99696567836989081</c:v>
                </c:pt>
                <c:pt idx="383">
                  <c:v>0.99140001976727909</c:v>
                </c:pt>
                <c:pt idx="384">
                  <c:v>0.84113935669658391</c:v>
                </c:pt>
                <c:pt idx="385">
                  <c:v>0.93686590000427217</c:v>
                </c:pt>
                <c:pt idx="386">
                  <c:v>0.45232088703976581</c:v>
                </c:pt>
                <c:pt idx="387">
                  <c:v>0.30298681897275409</c:v>
                </c:pt>
                <c:pt idx="388">
                  <c:v>0.31153154767515084</c:v>
                </c:pt>
                <c:pt idx="389">
                  <c:v>0.99909994081321296</c:v>
                </c:pt>
                <c:pt idx="390">
                  <c:v>0.67340170973477287</c:v>
                </c:pt>
                <c:pt idx="391">
                  <c:v>0.60501148883862765</c:v>
                </c:pt>
                <c:pt idx="392">
                  <c:v>0.12263585526213279</c:v>
                </c:pt>
                <c:pt idx="393">
                  <c:v>0.28034333334361167</c:v>
                </c:pt>
                <c:pt idx="394">
                  <c:v>0.9334874750728035</c:v>
                </c:pt>
                <c:pt idx="395">
                  <c:v>0.97730775203802722</c:v>
                </c:pt>
                <c:pt idx="396">
                  <c:v>0.52161245166393011</c:v>
                </c:pt>
                <c:pt idx="397">
                  <c:v>0.84881735161558181</c:v>
                </c:pt>
                <c:pt idx="398">
                  <c:v>0.97687206369837032</c:v>
                </c:pt>
                <c:pt idx="399">
                  <c:v>0.1137162173118275</c:v>
                </c:pt>
                <c:pt idx="400">
                  <c:v>0.93914594950216734</c:v>
                </c:pt>
                <c:pt idx="401">
                  <c:v>4.4501148960135017E-2</c:v>
                </c:pt>
                <c:pt idx="402">
                  <c:v>0.3512532015432937</c:v>
                </c:pt>
                <c:pt idx="403">
                  <c:v>0.41725827796288861</c:v>
                </c:pt>
                <c:pt idx="404">
                  <c:v>0.20289463591091353</c:v>
                </c:pt>
                <c:pt idx="405">
                  <c:v>0.25066449403133273</c:v>
                </c:pt>
                <c:pt idx="406">
                  <c:v>0.30428305837551589</c:v>
                </c:pt>
                <c:pt idx="407">
                  <c:v>0.53902279675640608</c:v>
                </c:pt>
                <c:pt idx="408">
                  <c:v>0.91794221808772558</c:v>
                </c:pt>
                <c:pt idx="409">
                  <c:v>0.82610604501595053</c:v>
                </c:pt>
                <c:pt idx="410">
                  <c:v>0.94310289372521272</c:v>
                </c:pt>
                <c:pt idx="411">
                  <c:v>0.57497542535126445</c:v>
                </c:pt>
                <c:pt idx="412">
                  <c:v>3.6525550393398561E-2</c:v>
                </c:pt>
                <c:pt idx="413">
                  <c:v>0.4892501757577124</c:v>
                </c:pt>
                <c:pt idx="414">
                  <c:v>0.20495600560437821</c:v>
                </c:pt>
                <c:pt idx="415">
                  <c:v>1.2386814408965933E-2</c:v>
                </c:pt>
                <c:pt idx="416">
                  <c:v>1.4690057295982393E-2</c:v>
                </c:pt>
                <c:pt idx="417">
                  <c:v>0.32097592133739833</c:v>
                </c:pt>
                <c:pt idx="418">
                  <c:v>0.80716531445960238</c:v>
                </c:pt>
                <c:pt idx="419">
                  <c:v>0.83420770278150091</c:v>
                </c:pt>
                <c:pt idx="420">
                  <c:v>0.61500211135259208</c:v>
                </c:pt>
                <c:pt idx="421">
                  <c:v>0.58868250946711165</c:v>
                </c:pt>
                <c:pt idx="422">
                  <c:v>0.8885230301724022</c:v>
                </c:pt>
                <c:pt idx="423">
                  <c:v>0.54431067001184263</c:v>
                </c:pt>
                <c:pt idx="424">
                  <c:v>0.51760089820900423</c:v>
                </c:pt>
                <c:pt idx="425">
                  <c:v>0.14868594829030166</c:v>
                </c:pt>
                <c:pt idx="426">
                  <c:v>0.10262357930106361</c:v>
                </c:pt>
                <c:pt idx="427">
                  <c:v>0.38002538581236783</c:v>
                </c:pt>
                <c:pt idx="428">
                  <c:v>0.9164227938489955</c:v>
                </c:pt>
                <c:pt idx="429">
                  <c:v>6.377816831549972E-2</c:v>
                </c:pt>
                <c:pt idx="430">
                  <c:v>0.28841787246794659</c:v>
                </c:pt>
                <c:pt idx="431">
                  <c:v>0.98310167378376367</c:v>
                </c:pt>
                <c:pt idx="432">
                  <c:v>0.9400614793066322</c:v>
                </c:pt>
                <c:pt idx="433">
                  <c:v>0.32692442064121247</c:v>
                </c:pt>
                <c:pt idx="434">
                  <c:v>0.12523774314876221</c:v>
                </c:pt>
                <c:pt idx="435">
                  <c:v>0.78750307652364215</c:v>
                </c:pt>
                <c:pt idx="436">
                  <c:v>0.69570779410567929</c:v>
                </c:pt>
                <c:pt idx="437">
                  <c:v>4.06610680066005E-2</c:v>
                </c:pt>
                <c:pt idx="438">
                  <c:v>0.10041756310354093</c:v>
                </c:pt>
                <c:pt idx="439">
                  <c:v>7.3257955440582626E-2</c:v>
                </c:pt>
                <c:pt idx="440">
                  <c:v>0.29941762494141672</c:v>
                </c:pt>
                <c:pt idx="441">
                  <c:v>0.95113070340286399</c:v>
                </c:pt>
                <c:pt idx="442">
                  <c:v>0.93195151398710552</c:v>
                </c:pt>
                <c:pt idx="443">
                  <c:v>0.97992225402744215</c:v>
                </c:pt>
                <c:pt idx="444">
                  <c:v>0.67626632840115808</c:v>
                </c:pt>
                <c:pt idx="445">
                  <c:v>2.5510027446045903E-2</c:v>
                </c:pt>
                <c:pt idx="446">
                  <c:v>0.20758269676632621</c:v>
                </c:pt>
                <c:pt idx="447">
                  <c:v>0.91128841647579228</c:v>
                </c:pt>
                <c:pt idx="448">
                  <c:v>5.0666429538165421E-2</c:v>
                </c:pt>
                <c:pt idx="449">
                  <c:v>0.50757990473267689</c:v>
                </c:pt>
                <c:pt idx="450">
                  <c:v>0.85620319590661265</c:v>
                </c:pt>
                <c:pt idx="451">
                  <c:v>0.5422771130975288</c:v>
                </c:pt>
                <c:pt idx="452">
                  <c:v>0.58547104950623852</c:v>
                </c:pt>
                <c:pt idx="453">
                  <c:v>0.68583812334326255</c:v>
                </c:pt>
                <c:pt idx="454">
                  <c:v>0.55564603265159995</c:v>
                </c:pt>
                <c:pt idx="455">
                  <c:v>0.3198982683301223</c:v>
                </c:pt>
                <c:pt idx="456">
                  <c:v>0.9389084365799637</c:v>
                </c:pt>
                <c:pt idx="457">
                  <c:v>0.50281553065729734</c:v>
                </c:pt>
                <c:pt idx="458">
                  <c:v>4.8532608906477516E-2</c:v>
                </c:pt>
                <c:pt idx="459">
                  <c:v>0.66522640905010633</c:v>
                </c:pt>
                <c:pt idx="460">
                  <c:v>0.80297924052069303</c:v>
                </c:pt>
                <c:pt idx="461">
                  <c:v>0.46706590135019377</c:v>
                </c:pt>
                <c:pt idx="462">
                  <c:v>0.32428066440613246</c:v>
                </c:pt>
                <c:pt idx="463">
                  <c:v>0.3212641611567349</c:v>
                </c:pt>
                <c:pt idx="464">
                  <c:v>0.68339457414860638</c:v>
                </c:pt>
                <c:pt idx="465">
                  <c:v>0.21122945814724364</c:v>
                </c:pt>
                <c:pt idx="466">
                  <c:v>3.8807170766618271E-2</c:v>
                </c:pt>
                <c:pt idx="467">
                  <c:v>0.59223814128913688</c:v>
                </c:pt>
                <c:pt idx="468">
                  <c:v>0.27712884709986174</c:v>
                </c:pt>
                <c:pt idx="469">
                  <c:v>0.34016662376522044</c:v>
                </c:pt>
                <c:pt idx="470">
                  <c:v>0.94601512067099003</c:v>
                </c:pt>
                <c:pt idx="471">
                  <c:v>0.8746548233009912</c:v>
                </c:pt>
                <c:pt idx="472">
                  <c:v>0.14038809100527086</c:v>
                </c:pt>
                <c:pt idx="473">
                  <c:v>0.40623073210906635</c:v>
                </c:pt>
                <c:pt idx="474">
                  <c:v>0.44333513675427733</c:v>
                </c:pt>
                <c:pt idx="475">
                  <c:v>0.25027477372383061</c:v>
                </c:pt>
                <c:pt idx="476">
                  <c:v>0.60904459706698144</c:v>
                </c:pt>
                <c:pt idx="477">
                  <c:v>1.7142902539082155E-2</c:v>
                </c:pt>
                <c:pt idx="478">
                  <c:v>0.4796237542476478</c:v>
                </c:pt>
                <c:pt idx="479">
                  <c:v>0.97177829280110095</c:v>
                </c:pt>
                <c:pt idx="480">
                  <c:v>0.74485408884147686</c:v>
                </c:pt>
                <c:pt idx="481">
                  <c:v>0.64730319416879267</c:v>
                </c:pt>
                <c:pt idx="482">
                  <c:v>0.17256394781840703</c:v>
                </c:pt>
                <c:pt idx="483">
                  <c:v>3.7715143745043936E-2</c:v>
                </c:pt>
                <c:pt idx="484">
                  <c:v>0.80518649541862664</c:v>
                </c:pt>
                <c:pt idx="485">
                  <c:v>0.57655983220127816</c:v>
                </c:pt>
                <c:pt idx="486">
                  <c:v>0.1676980403889308</c:v>
                </c:pt>
                <c:pt idx="487">
                  <c:v>0.53282074784736766</c:v>
                </c:pt>
                <c:pt idx="488">
                  <c:v>0.34789121342325574</c:v>
                </c:pt>
                <c:pt idx="489">
                  <c:v>0.94096739483100778</c:v>
                </c:pt>
                <c:pt idx="490">
                  <c:v>0.36545969516909638</c:v>
                </c:pt>
                <c:pt idx="491">
                  <c:v>0.37375292138441057</c:v>
                </c:pt>
                <c:pt idx="492">
                  <c:v>0.10792761716299432</c:v>
                </c:pt>
                <c:pt idx="493">
                  <c:v>0.48991852524423091</c:v>
                </c:pt>
                <c:pt idx="494">
                  <c:v>0.72611778695457618</c:v>
                </c:pt>
                <c:pt idx="495">
                  <c:v>0.49968794884299095</c:v>
                </c:pt>
                <c:pt idx="496">
                  <c:v>0.61643561471933273</c:v>
                </c:pt>
                <c:pt idx="497">
                  <c:v>0.99475156814112276</c:v>
                </c:pt>
                <c:pt idx="498">
                  <c:v>0.87538721233297301</c:v>
                </c:pt>
                <c:pt idx="499">
                  <c:v>0.86968134126108232</c:v>
                </c:pt>
                <c:pt idx="500">
                  <c:v>0.51191596572697229</c:v>
                </c:pt>
                <c:pt idx="501">
                  <c:v>0.43330860564471363</c:v>
                </c:pt>
                <c:pt idx="502">
                  <c:v>0.29006617673900081</c:v>
                </c:pt>
                <c:pt idx="503">
                  <c:v>0.88570325239101955</c:v>
                </c:pt>
                <c:pt idx="504">
                  <c:v>0.73250808618581142</c:v>
                </c:pt>
                <c:pt idx="505">
                  <c:v>0.97390256480120196</c:v>
                </c:pt>
                <c:pt idx="506">
                  <c:v>0.26534549405564739</c:v>
                </c:pt>
                <c:pt idx="507">
                  <c:v>0.50801636428833685</c:v>
                </c:pt>
                <c:pt idx="508">
                  <c:v>0.32944364008906007</c:v>
                </c:pt>
                <c:pt idx="509">
                  <c:v>0.71306061695617329</c:v>
                </c:pt>
                <c:pt idx="510">
                  <c:v>0.45542881020145998</c:v>
                </c:pt>
                <c:pt idx="511">
                  <c:v>0.47060401250897271</c:v>
                </c:pt>
                <c:pt idx="512">
                  <c:v>0.17348755117298223</c:v>
                </c:pt>
                <c:pt idx="513">
                  <c:v>0.89671163634244899</c:v>
                </c:pt>
                <c:pt idx="514">
                  <c:v>0.92431673954586069</c:v>
                </c:pt>
                <c:pt idx="515">
                  <c:v>0.99191554774795532</c:v>
                </c:pt>
                <c:pt idx="516">
                  <c:v>0.56271817517699696</c:v>
                </c:pt>
                <c:pt idx="517">
                  <c:v>0.72404478881380951</c:v>
                </c:pt>
                <c:pt idx="518">
                  <c:v>0.88408621737835469</c:v>
                </c:pt>
                <c:pt idx="519">
                  <c:v>0.21828736243226513</c:v>
                </c:pt>
                <c:pt idx="520">
                  <c:v>0.76415942664749903</c:v>
                </c:pt>
                <c:pt idx="521">
                  <c:v>0.64489296682070818</c:v>
                </c:pt>
                <c:pt idx="522">
                  <c:v>0.43849299515058304</c:v>
                </c:pt>
                <c:pt idx="523">
                  <c:v>0.73801926054293243</c:v>
                </c:pt>
                <c:pt idx="524">
                  <c:v>0.26639550591932881</c:v>
                </c:pt>
                <c:pt idx="525">
                  <c:v>0.58747736109021365</c:v>
                </c:pt>
                <c:pt idx="526">
                  <c:v>0.97150516185363411</c:v>
                </c:pt>
                <c:pt idx="527">
                  <c:v>0.34364430989862271</c:v>
                </c:pt>
                <c:pt idx="528">
                  <c:v>0.92627285649302404</c:v>
                </c:pt>
                <c:pt idx="529">
                  <c:v>0.95515968809954244</c:v>
                </c:pt>
                <c:pt idx="530">
                  <c:v>0.16304337158564655</c:v>
                </c:pt>
                <c:pt idx="531">
                  <c:v>9.7660042056773561E-2</c:v>
                </c:pt>
                <c:pt idx="532">
                  <c:v>0.46787166364667487</c:v>
                </c:pt>
                <c:pt idx="533">
                  <c:v>7.4681233517018261E-2</c:v>
                </c:pt>
                <c:pt idx="534">
                  <c:v>0.9781017987185151</c:v>
                </c:pt>
                <c:pt idx="535">
                  <c:v>0.68362475057340832</c:v>
                </c:pt>
                <c:pt idx="536">
                  <c:v>0.13391295209090209</c:v>
                </c:pt>
                <c:pt idx="537">
                  <c:v>0.98389104246374015</c:v>
                </c:pt>
                <c:pt idx="538">
                  <c:v>0.27937394734426402</c:v>
                </c:pt>
                <c:pt idx="539">
                  <c:v>0.76886621684212053</c:v>
                </c:pt>
                <c:pt idx="540">
                  <c:v>0.86641731137537781</c:v>
                </c:pt>
                <c:pt idx="541">
                  <c:v>0.63739705328298757</c:v>
                </c:pt>
                <c:pt idx="542">
                  <c:v>6.9587768041072279E-2</c:v>
                </c:pt>
                <c:pt idx="543">
                  <c:v>0.86299255462555258</c:v>
                </c:pt>
                <c:pt idx="544">
                  <c:v>0.94213409201687026</c:v>
                </c:pt>
                <c:pt idx="545">
                  <c:v>0.36248021859896479</c:v>
                </c:pt>
                <c:pt idx="546">
                  <c:v>0.20203708868271669</c:v>
                </c:pt>
                <c:pt idx="547">
                  <c:v>0.90606215132192103</c:v>
                </c:pt>
                <c:pt idx="548">
                  <c:v>5.5600300919631161E-2</c:v>
                </c:pt>
                <c:pt idx="549">
                  <c:v>0.65640576616510837</c:v>
                </c:pt>
                <c:pt idx="550">
                  <c:v>9.8060512772539216E-2</c:v>
                </c:pt>
                <c:pt idx="551">
                  <c:v>0.88890207733855942</c:v>
                </c:pt>
                <c:pt idx="552">
                  <c:v>0.15424586736982498</c:v>
                </c:pt>
                <c:pt idx="553">
                  <c:v>0.818467102953085</c:v>
                </c:pt>
                <c:pt idx="554">
                  <c:v>0.30098077214911423</c:v>
                </c:pt>
                <c:pt idx="555">
                  <c:v>0.18749528032415969</c:v>
                </c:pt>
                <c:pt idx="556">
                  <c:v>0.19060782262976567</c:v>
                </c:pt>
                <c:pt idx="557">
                  <c:v>0.95634695335124875</c:v>
                </c:pt>
                <c:pt idx="558">
                  <c:v>0.45387277480778843</c:v>
                </c:pt>
                <c:pt idx="559">
                  <c:v>0.11136240536165988</c:v>
                </c:pt>
                <c:pt idx="560">
                  <c:v>0.41665447144819395</c:v>
                </c:pt>
                <c:pt idx="561">
                  <c:v>0.20152907802798331</c:v>
                </c:pt>
                <c:pt idx="562">
                  <c:v>0.93480201005288188</c:v>
                </c:pt>
                <c:pt idx="563">
                  <c:v>0.29618325622128672</c:v>
                </c:pt>
                <c:pt idx="564">
                  <c:v>0.84065011388011313</c:v>
                </c:pt>
                <c:pt idx="565">
                  <c:v>0.72523422969546003</c:v>
                </c:pt>
                <c:pt idx="566">
                  <c:v>0.51572030032803251</c:v>
                </c:pt>
                <c:pt idx="567">
                  <c:v>0.21282703014119564</c:v>
                </c:pt>
                <c:pt idx="568">
                  <c:v>0.39086385333593199</c:v>
                </c:pt>
                <c:pt idx="569">
                  <c:v>0.23883206574609853</c:v>
                </c:pt>
                <c:pt idx="570">
                  <c:v>0.19583205076486199</c:v>
                </c:pt>
                <c:pt idx="571">
                  <c:v>0.14672053158371234</c:v>
                </c:pt>
                <c:pt idx="572">
                  <c:v>0.14187065747732136</c:v>
                </c:pt>
                <c:pt idx="573">
                  <c:v>0.89597402310487717</c:v>
                </c:pt>
                <c:pt idx="574">
                  <c:v>0.41222859388458066</c:v>
                </c:pt>
                <c:pt idx="575">
                  <c:v>0.52111689819260099</c:v>
                </c:pt>
                <c:pt idx="576">
                  <c:v>0.53761392384894302</c:v>
                </c:pt>
                <c:pt idx="577">
                  <c:v>7.1844632938309463E-2</c:v>
                </c:pt>
                <c:pt idx="578">
                  <c:v>0.59717596187807842</c:v>
                </c:pt>
                <c:pt idx="579">
                  <c:v>0.86383534540061835</c:v>
                </c:pt>
                <c:pt idx="580">
                  <c:v>7.5335488598633787E-2</c:v>
                </c:pt>
                <c:pt idx="581">
                  <c:v>0.45644727650281369</c:v>
                </c:pt>
                <c:pt idx="582">
                  <c:v>0.72120657180320613</c:v>
                </c:pt>
                <c:pt idx="583">
                  <c:v>0.16341664212818588</c:v>
                </c:pt>
                <c:pt idx="584">
                  <c:v>0.53031408773181721</c:v>
                </c:pt>
                <c:pt idx="585">
                  <c:v>0.79481433504305699</c:v>
                </c:pt>
                <c:pt idx="586">
                  <c:v>3.2327189290055749E-2</c:v>
                </c:pt>
                <c:pt idx="587">
                  <c:v>0.80189100208449249</c:v>
                </c:pt>
                <c:pt idx="588">
                  <c:v>0.27178941326236444</c:v>
                </c:pt>
                <c:pt idx="589">
                  <c:v>0.21899412587641257</c:v>
                </c:pt>
                <c:pt idx="590">
                  <c:v>0.67034707095899027</c:v>
                </c:pt>
                <c:pt idx="591">
                  <c:v>0.39882124912162964</c:v>
                </c:pt>
                <c:pt idx="592">
                  <c:v>0.52409241426816122</c:v>
                </c:pt>
                <c:pt idx="593">
                  <c:v>0.57520057331921381</c:v>
                </c:pt>
                <c:pt idx="594">
                  <c:v>0.88261824107624498</c:v>
                </c:pt>
                <c:pt idx="595">
                  <c:v>0.77253980658855792</c:v>
                </c:pt>
                <c:pt idx="596">
                  <c:v>0.88113088067104983</c:v>
                </c:pt>
                <c:pt idx="597">
                  <c:v>5.2339026613035826E-3</c:v>
                </c:pt>
                <c:pt idx="598">
                  <c:v>0.82080459513759496</c:v>
                </c:pt>
                <c:pt idx="599">
                  <c:v>9.4396361107378188E-2</c:v>
                </c:pt>
                <c:pt idx="600">
                  <c:v>5.2489178790075905E-2</c:v>
                </c:pt>
                <c:pt idx="601">
                  <c:v>0.55101733120189045</c:v>
                </c:pt>
                <c:pt idx="602">
                  <c:v>0.76772281918632079</c:v>
                </c:pt>
                <c:pt idx="603">
                  <c:v>0.41595740699589179</c:v>
                </c:pt>
                <c:pt idx="604">
                  <c:v>0.75325577505016927</c:v>
                </c:pt>
                <c:pt idx="605">
                  <c:v>0.62501739853115856</c:v>
                </c:pt>
                <c:pt idx="606">
                  <c:v>0.33524766909202924</c:v>
                </c:pt>
                <c:pt idx="607">
                  <c:v>0.30846917125205681</c:v>
                </c:pt>
                <c:pt idx="608">
                  <c:v>0.89346231477724225</c:v>
                </c:pt>
                <c:pt idx="609">
                  <c:v>0.60339129857981466</c:v>
                </c:pt>
                <c:pt idx="610">
                  <c:v>0.17505507535848996</c:v>
                </c:pt>
                <c:pt idx="611">
                  <c:v>0.42251103722074862</c:v>
                </c:pt>
                <c:pt idx="612">
                  <c:v>0.16597853354590819</c:v>
                </c:pt>
                <c:pt idx="613">
                  <c:v>8.619707238816178E-2</c:v>
                </c:pt>
                <c:pt idx="614">
                  <c:v>0.47961583975495653</c:v>
                </c:pt>
                <c:pt idx="615">
                  <c:v>0.20494871460263142</c:v>
                </c:pt>
                <c:pt idx="616">
                  <c:v>0.90378771232840671</c:v>
                </c:pt>
                <c:pt idx="617">
                  <c:v>0.53021729093201619</c:v>
                </c:pt>
                <c:pt idx="618">
                  <c:v>0.86854395739159862</c:v>
                </c:pt>
                <c:pt idx="619">
                  <c:v>0.16952159080593152</c:v>
                </c:pt>
                <c:pt idx="620">
                  <c:v>0.50629739370108473</c:v>
                </c:pt>
                <c:pt idx="621">
                  <c:v>2.2515257047348788E-2</c:v>
                </c:pt>
                <c:pt idx="622">
                  <c:v>0.78308405005568704</c:v>
                </c:pt>
                <c:pt idx="623">
                  <c:v>6.6796380801666957E-2</c:v>
                </c:pt>
                <c:pt idx="624">
                  <c:v>0.44473909206206935</c:v>
                </c:pt>
                <c:pt idx="625">
                  <c:v>0.44849906653553673</c:v>
                </c:pt>
                <c:pt idx="626">
                  <c:v>0.29002682121297724</c:v>
                </c:pt>
                <c:pt idx="627">
                  <c:v>0.7241565390228818</c:v>
                </c:pt>
                <c:pt idx="628">
                  <c:v>0.44562312753745348</c:v>
                </c:pt>
                <c:pt idx="629">
                  <c:v>0.88089104776633553</c:v>
                </c:pt>
                <c:pt idx="630">
                  <c:v>0.15266136993470214</c:v>
                </c:pt>
                <c:pt idx="631">
                  <c:v>0.40551757175349357</c:v>
                </c:pt>
                <c:pt idx="632">
                  <c:v>0.51684111000640176</c:v>
                </c:pt>
                <c:pt idx="633">
                  <c:v>0.87196795644471792</c:v>
                </c:pt>
                <c:pt idx="634">
                  <c:v>0.37734959082523739</c:v>
                </c:pt>
                <c:pt idx="635">
                  <c:v>0.62564208574732849</c:v>
                </c:pt>
                <c:pt idx="636">
                  <c:v>0.87214466595284879</c:v>
                </c:pt>
                <c:pt idx="637">
                  <c:v>3.2794612108288969E-2</c:v>
                </c:pt>
                <c:pt idx="638">
                  <c:v>0.1046801208224291</c:v>
                </c:pt>
                <c:pt idx="639">
                  <c:v>0.19821132622250051</c:v>
                </c:pt>
                <c:pt idx="640">
                  <c:v>0.22270474579611899</c:v>
                </c:pt>
                <c:pt idx="641">
                  <c:v>0.33522926663654018</c:v>
                </c:pt>
                <c:pt idx="642">
                  <c:v>0.43937850009801693</c:v>
                </c:pt>
                <c:pt idx="643">
                  <c:v>0.35889550055011449</c:v>
                </c:pt>
                <c:pt idx="644">
                  <c:v>0.69392898165444239</c:v>
                </c:pt>
                <c:pt idx="645">
                  <c:v>8.7380667344972116E-2</c:v>
                </c:pt>
                <c:pt idx="646">
                  <c:v>0.93901542969947493</c:v>
                </c:pt>
                <c:pt idx="647">
                  <c:v>0.40953986942018811</c:v>
                </c:pt>
                <c:pt idx="648">
                  <c:v>6.0976676898480832E-2</c:v>
                </c:pt>
                <c:pt idx="649">
                  <c:v>0.59666745446582181</c:v>
                </c:pt>
                <c:pt idx="650">
                  <c:v>0.47971854487708171</c:v>
                </c:pt>
                <c:pt idx="651">
                  <c:v>0.42388323671407785</c:v>
                </c:pt>
                <c:pt idx="652">
                  <c:v>0.29151679640785066</c:v>
                </c:pt>
                <c:pt idx="653">
                  <c:v>0.17221771222238769</c:v>
                </c:pt>
                <c:pt idx="654">
                  <c:v>3.184780037639668E-2</c:v>
                </c:pt>
                <c:pt idx="655">
                  <c:v>0.63438127559314295</c:v>
                </c:pt>
                <c:pt idx="656">
                  <c:v>2.7188809476130834E-2</c:v>
                </c:pt>
                <c:pt idx="657">
                  <c:v>0.10732367167223159</c:v>
                </c:pt>
                <c:pt idx="658">
                  <c:v>0.7455232274159157</c:v>
                </c:pt>
                <c:pt idx="659">
                  <c:v>0.26652069570702414</c:v>
                </c:pt>
                <c:pt idx="660">
                  <c:v>0.4469716647435929</c:v>
                </c:pt>
                <c:pt idx="661">
                  <c:v>0.727105416165158</c:v>
                </c:pt>
                <c:pt idx="662">
                  <c:v>0.46161398583302066</c:v>
                </c:pt>
                <c:pt idx="663">
                  <c:v>0.32588837070485677</c:v>
                </c:pt>
                <c:pt idx="664">
                  <c:v>0.6178627627279949</c:v>
                </c:pt>
                <c:pt idx="665">
                  <c:v>0.77083062974603944</c:v>
                </c:pt>
                <c:pt idx="666">
                  <c:v>0.82594228595098751</c:v>
                </c:pt>
                <c:pt idx="667">
                  <c:v>2.3371279460440826E-2</c:v>
                </c:pt>
                <c:pt idx="668">
                  <c:v>0.5467311427193623</c:v>
                </c:pt>
                <c:pt idx="669">
                  <c:v>0.8717764593957783</c:v>
                </c:pt>
                <c:pt idx="670">
                  <c:v>0.30190849099105227</c:v>
                </c:pt>
                <c:pt idx="671">
                  <c:v>0.10006760493221639</c:v>
                </c:pt>
                <c:pt idx="672">
                  <c:v>0.70872999044579355</c:v>
                </c:pt>
                <c:pt idx="673">
                  <c:v>0.66064141877321536</c:v>
                </c:pt>
                <c:pt idx="674">
                  <c:v>0.62312770672712392</c:v>
                </c:pt>
                <c:pt idx="675">
                  <c:v>0.96814472967269904</c:v>
                </c:pt>
                <c:pt idx="676">
                  <c:v>0.37682370128424747</c:v>
                </c:pt>
                <c:pt idx="677">
                  <c:v>0.97701393468335784</c:v>
                </c:pt>
                <c:pt idx="678">
                  <c:v>0.7168519869946568</c:v>
                </c:pt>
                <c:pt idx="679">
                  <c:v>0.54429063961772228</c:v>
                </c:pt>
                <c:pt idx="680">
                  <c:v>0.76295489821478157</c:v>
                </c:pt>
                <c:pt idx="681">
                  <c:v>0.99314901272705036</c:v>
                </c:pt>
                <c:pt idx="682">
                  <c:v>0.73471213658877754</c:v>
                </c:pt>
                <c:pt idx="683">
                  <c:v>0.78810360758005649</c:v>
                </c:pt>
                <c:pt idx="684">
                  <c:v>0.97917867208306031</c:v>
                </c:pt>
                <c:pt idx="685">
                  <c:v>0.73348700804091094</c:v>
                </c:pt>
                <c:pt idx="686">
                  <c:v>0.51623365472470661</c:v>
                </c:pt>
                <c:pt idx="687">
                  <c:v>0.20603152517478751</c:v>
                </c:pt>
                <c:pt idx="688">
                  <c:v>0.5042392730080163</c:v>
                </c:pt>
                <c:pt idx="689">
                  <c:v>0.41775541879390604</c:v>
                </c:pt>
                <c:pt idx="690">
                  <c:v>0.24989615857095504</c:v>
                </c:pt>
                <c:pt idx="691">
                  <c:v>0.10640873283143235</c:v>
                </c:pt>
                <c:pt idx="692">
                  <c:v>0.2331725651960786</c:v>
                </c:pt>
                <c:pt idx="693">
                  <c:v>0.73752961831693675</c:v>
                </c:pt>
                <c:pt idx="694">
                  <c:v>0.5761444573678256</c:v>
                </c:pt>
                <c:pt idx="695">
                  <c:v>0.22620611942329263</c:v>
                </c:pt>
                <c:pt idx="696">
                  <c:v>0.6057666550883174</c:v>
                </c:pt>
                <c:pt idx="697">
                  <c:v>0.52069591850115693</c:v>
                </c:pt>
                <c:pt idx="698">
                  <c:v>0.25949968529416795</c:v>
                </c:pt>
                <c:pt idx="699">
                  <c:v>0.21066476320965388</c:v>
                </c:pt>
                <c:pt idx="700">
                  <c:v>0.36114903370216189</c:v>
                </c:pt>
                <c:pt idx="701">
                  <c:v>0.5623259150041483</c:v>
                </c:pt>
                <c:pt idx="702">
                  <c:v>0.80626907528665048</c:v>
                </c:pt>
                <c:pt idx="703">
                  <c:v>0.13785811365365433</c:v>
                </c:pt>
                <c:pt idx="704">
                  <c:v>0.36673396251825008</c:v>
                </c:pt>
                <c:pt idx="705">
                  <c:v>0.38341488852378858</c:v>
                </c:pt>
                <c:pt idx="706">
                  <c:v>0.50375842373040025</c:v>
                </c:pt>
                <c:pt idx="707">
                  <c:v>0.20781930925051215</c:v>
                </c:pt>
                <c:pt idx="708">
                  <c:v>0.24978050914262934</c:v>
                </c:pt>
                <c:pt idx="709">
                  <c:v>0.2778324584978093</c:v>
                </c:pt>
                <c:pt idx="710">
                  <c:v>0.60401678267274073</c:v>
                </c:pt>
                <c:pt idx="711">
                  <c:v>0.54907217792593943</c:v>
                </c:pt>
                <c:pt idx="712">
                  <c:v>0.301254935005975</c:v>
                </c:pt>
                <c:pt idx="713">
                  <c:v>0.67817622118103338</c:v>
                </c:pt>
                <c:pt idx="714">
                  <c:v>0.38272251389176876</c:v>
                </c:pt>
                <c:pt idx="715">
                  <c:v>0.37311944442837219</c:v>
                </c:pt>
                <c:pt idx="716">
                  <c:v>7.8042655304520925E-2</c:v>
                </c:pt>
                <c:pt idx="717">
                  <c:v>0.79521793377023742</c:v>
                </c:pt>
                <c:pt idx="718">
                  <c:v>0.80901078443909868</c:v>
                </c:pt>
                <c:pt idx="719">
                  <c:v>0.92929947872332286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7C3-4EBC-81CB-1A026B8FB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910960"/>
        <c:axId val="737911616"/>
      </c:scatterChart>
      <c:valAx>
        <c:axId val="737910960"/>
        <c:scaling>
          <c:orientation val="minMax"/>
          <c:max val="20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11616"/>
        <c:crosses val="autoZero"/>
        <c:crossBetween val="midCat"/>
      </c:valAx>
      <c:valAx>
        <c:axId val="7379116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109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486241142291748E-2"/>
          <c:y val="4.201903098159103E-2"/>
          <c:w val="0.9775137588577083"/>
          <c:h val="0.18732602356594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1991-6350-4658-B179-27219C550734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3A8F-06DE-4DEF-8DE8-8198C1FD5A99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18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74F8-AA94-C244-A8FA-61F99B9FB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77" y="2875175"/>
            <a:ext cx="10958847" cy="1157722"/>
          </a:xfr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DA9BF-A78D-134A-B3E6-EA378B6C5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800" y="4166647"/>
            <a:ext cx="10958400" cy="6881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69EAEA2-38AB-A544-A03C-2A22C0088D20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009A86D-9689-3B4D-83DC-802153042E7B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C5CE26A-CE85-A34F-AF70-BA71453E6D0F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FB8C68A-559D-3E42-ACD0-890D87A832FB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6C65457-A8FB-1C4C-BE0B-74D061C6D69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10D0D28-0C3E-1E46-892E-9047D16279B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BFC8151-450C-F14F-9150-6E4D66F3456F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5FA851C1-B364-864C-B298-0AC8B0F1141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42E6705-9775-184A-A303-6A00EBF2DB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C82ABA5-EC0C-C846-B6A4-E1C99BA4B731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96A5D75-8591-D84C-9EE5-C84452B5D38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AD0F840-449B-AE45-90B4-C8414622ABB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669B62AD-2762-D24B-9AF8-780EB3603693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BF4E252-FE4F-D245-A022-433B29B4AFA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8488F39-4FC5-6442-A50D-353C3B8D759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B564B5B-2616-5E48-BD73-274C3AC8B428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FE3D51F-8AB1-7A43-AE42-1035CC4822E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A522D7E-F544-1344-BA80-0446BC997E8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BDF293C-A0B5-1A44-BCE0-A76F9C2E4BD4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4A5B104-64B8-3C4D-8FFE-E2861ACF3F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8742AF6-928D-D04F-9037-BE46CF33CEA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07E0D2F-A1FF-1D4D-ADD0-62FB3B9697C9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0198DB8-DE8B-0741-9E5D-2BB6B9A8E48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274F18A-6D64-F54E-9523-6A54D8C420E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A8AAEBA-5F74-224F-9B33-D3F1E9B34871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F170DF3-5FC7-9043-8251-A1DB4A83300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7BB80C2-FD5D-3243-9BB0-8DB3179E792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B2ECBFD-CEE5-1A42-BAA1-094A00C6F9B4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F125C0B-C4AE-B144-AEE2-88712E4290F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8FD173D-1F21-7940-991E-7E56E6CB15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DEC95789-66DD-6B45-91ED-0833A71979A4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72E0B663-C10F-AA48-A317-BBE3B921BF8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8F89020-B690-334D-A21A-979617B7D28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F7C9E81-135F-544E-ABA0-48D65B00E9CE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D363DEE-A289-7A46-A2BE-7E7B14684B1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30836946-42AD-DE4D-A2A1-A60CD48426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8667039-7FFA-3347-BE2B-F573FC1624F1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21E35C4-22CA-3643-A5AC-7E3D3E4C54C5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C75FC67-77D7-8E40-82A5-B08CC862562A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B858AE-BD58-9C44-A5EE-844852DAAA8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75E1AD9-009B-6B4A-A638-A6C80C7D623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91B2EAC-FF98-0743-AD5F-0853A8CA6CA7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5922F752-5E78-8741-9C77-961A35C9FB5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EF13C9B-E15D-7E47-92AC-E36F678C0E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C2B46AA-F3D3-234E-B41E-E4C39B558BD0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10FE616-462F-7044-8DEF-ECBA96AC84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4A89BC0-FC67-EE42-A9E5-C4F270874F1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0BAB5C2-FB33-6E4A-B55D-B4CF4726D849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B936DA21-41F3-A947-B9FF-345BACD532F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9D54D19B-3A47-924F-B70C-A34324091C5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C4E63E9-5FF2-9747-852B-F40FC55F572F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B52A8796-7B4C-5A47-9E7C-75BD8E2608B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A6E7702-5F9D-6943-B56F-1542E2B3E6C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1728992-FE50-5245-A285-86BFCAE12FFC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300D36F-D647-7248-80DE-DEC20909B84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A3BEBA9-8241-4642-AB97-2A63747DB4C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69C3F00-6E27-5645-86E3-7FA19A19C10C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E419A43-26BE-274B-B811-296926DF4AF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6F9E4CD-8C14-834F-BA4C-8E9297AA21B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5D48084-74E3-CA4B-BB63-E0CF8C77E5F7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439D3E1-545D-F448-B8A8-BA96C2D387E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DD47987-F336-F144-96C8-10692EAC446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75DD830B-4036-AB47-8CAE-5838E09E573F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3829EB0-36C4-6449-AB4F-A774F572FCF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9C85A2D-30B1-144D-A39E-D916AD47F60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E81ADC95-00AB-6448-A82C-300B5D1E4C0D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C6934ED5-DFDA-3948-92FD-E66D772832C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559DF4A-FE39-9844-8EBF-769B77DF834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CDC7326-8E3D-E94E-82F1-A59C84201626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E7D2F89F-87CC-9442-8C78-F23A5F55F7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83E99AD-3BDD-4E49-8203-B6C5B9B41F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7E5D431-ADEC-5848-9EAC-B7CC3A69797E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EC9D49B-D1AB-DB4E-B683-14840CFBDEAD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E3214C9-C8E7-1340-AEEE-FF85BA7D832B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2CBAE97-1A33-2340-B08A-C435D19AB156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5AFC4C8-20AC-6648-8FA1-8887128056F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0E2F247D-00CC-4D4E-89EB-665EF6DE479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A89FD750-12F6-DF47-B6BC-210B3A370E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9248B218-C193-FB4C-8A3A-255883CD658F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8842271-1852-BF4C-A341-45161AB0A9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74772BDE-D521-2141-878B-D020FF4B854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0C5CC84A-6594-C845-BDD9-07BDF43F34E8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7ACB30B4-56DA-2445-ADFD-34E7D04771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2F0896F-3DA1-264D-8201-A6481DECA8D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FC67F920-1725-ED4C-8DF5-374495A890D4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7E4D4C2C-28C9-6947-8E23-B9546C53018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2655E0B5-E2C4-1A4C-A3AE-8D09618DF0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5F89B12B-A470-AB47-9AC5-51DB267B2266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06C423BA-F9E1-5A45-8256-9BA6295FBC3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1A1A483E-64C9-1341-B351-93A2E85AE40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B31FE7E3-57BC-2144-806E-AE51710025FF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060ABED6-B6EC-1347-A6AF-A24BAA88C0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7569585-0C11-A342-8FE3-F33C566C71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42A695C8-2281-D248-87FD-42237BA09A42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24D7181-CD38-954D-BE00-0F4ACA9597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68F22C4-C289-3B48-98A3-B6DFC69D1A1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2C4086A5-BE82-DB45-9DC0-4922E191C375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25BD90E-433C-EE43-836A-522E5D15863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A419CB6-3B60-3145-B464-FD1A5270658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F704036-3625-CB41-B664-8BDF03B38845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3F14FD9-7908-A54F-9C95-5B482045C4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765E497C-7F5B-5842-A3DB-46B4881333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0E17EA66-8657-B74B-8EF8-62528B1ABC2E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F4C649C2-2EB3-8A4E-914B-BF7E9CCD365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BBFF9FF-86C9-9944-9979-ADAEDB95A7B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E652DDF8-2932-0F4D-9C56-3376936FD16F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30C286A8-8B2B-B544-B86D-30F54028A2E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6E36A796-794F-4C48-9E48-7C1308884E4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DEBA95C-F720-CD4C-8DB2-314470A9504B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448E008-D1B8-344A-827F-158EE68E0192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1D8E1269-02E5-A142-A517-FCFDCEC1AC4E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036FF93B-3416-B344-A53F-4124DF06DBE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B36DB9D1-E07A-7B47-BC97-1B3CDBB9C88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B14C3F8-313F-4642-9BD6-3AB390BF53C9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E7AE1364-2700-5541-A5C4-15BA4A207B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93C2DB5-0FE8-2A4C-8B2E-CD3DD012675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C51A006-991E-5D4E-9793-14AF2597A50A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79A2156A-846B-AF42-A42F-DD6965ABC00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1B08094-2D8E-2A40-8BAD-46BF4BED016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BC6F309E-D4EB-CE4A-BCF4-11D5C057171A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337C191-481A-2549-8630-230BD6557EA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F62E4BE-7297-2045-BACD-E795A4D9A30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F2DEFBBC-7C8E-C640-A646-0AD96EC8A13B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46F6D8E8-A408-3645-9042-346D868D5D6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8CA8BC7-3C34-574F-8D98-DD34F94098A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324238D7-A642-3A49-B159-D16E81E9378F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D900206B-41D9-3648-8103-1DA7737D6E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3E0BDA3A-1B3F-7740-A6B4-DFAC21F4E6B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F7E9680-59AD-6042-A052-7BE4628B14E1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B0C92E4-7D87-5748-A8C4-D783BFE68D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423CF7FB-A0D6-E840-8F99-DF81EE9B53C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3CE5B80-B22A-BE44-AB86-F92477966E80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29BBB486-A5A8-894A-9786-CB2EF3C9160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AF69FE4-89E5-FD45-B239-349275004F1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0318930-3062-1343-BD3B-115C9C60DD2A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5BF7C16F-3B6B-3545-8308-0C685B51984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3522B9B9-3B2B-314F-9474-1E2F755F880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FF07147F-1C3D-2949-A109-4BCA95FF42D5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978F52AE-162F-374D-87A0-1756BF83CCC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93775A35-7A5C-C347-BCFB-95BF1BFA713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6784BD85-4035-E541-AE04-28017C240043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DA2D5F1-A8E4-CC43-8DC7-5D9175880F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432C816F-F2BA-5C4F-A22C-1C6AE84EF3D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2D38CC6-8DB4-9548-96E9-9E92A548363B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C69210-863A-4F6F-8ED6-B0004D4CB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60" y="645305"/>
            <a:ext cx="2989033" cy="10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8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96A4-6E4D-9844-A44E-5640C9A7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05D6-1102-EA4B-9D9F-F1B7E4AF8BD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77BDB-975D-8D4F-9623-306B0CE3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2630-0120-364E-86E9-5D1A8CE347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9C92-9D55-D041-BCC2-1FDD187C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7D90-8F18-374E-BFB3-E4E5B50B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0BC0-2F99-C647-BFD8-E70EEEC55BED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58BFD3-495C-B147-A855-173F926209C1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0E8F4E6-AF92-2940-B428-10FEED8FB3E6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C6BD67B-16AE-4140-8477-A461BF1E77AC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5ED1C83-198F-CF41-A716-69D87151671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6EAF6672-179E-344E-B99A-13635FE228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994FE7C-30EF-9749-B897-78BDE446B22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5F10BB2-80A4-FA49-A62A-5D80A94B498F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DA95363-18C8-CE4F-9429-AB6F73C9773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61B51452-F5DE-4E46-8915-EF42148E25F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016DED8-DD9A-0649-A7B9-22C12D6AC5CE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9E5715B-F25C-2E41-8A8E-36C7317D9AA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851876E-B42B-3B4C-97A8-E42DA7D1971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363E137-B92C-9C46-BDD9-A1293449B9B7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524500D5-D791-1941-93F5-EA180743082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F0C9AD9-B3E2-8F48-B8F8-CA368AFFCBA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73AB25A-650E-BB4A-B796-6B2F178F5330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B163916-9D0E-B64F-AEC1-B23F1469FCB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FBDDB31-A4FF-554A-BD65-3986C80EA0F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72CEE94-47E7-224F-8D91-A892B0BF136D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B573802-FD34-0242-8EBF-4E19760CAE6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FA007CC-2DF3-D849-9DF9-0557BA51017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13AE480-DA7E-1E4F-BF07-611B40137771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5F9DDF4-02EF-1742-844B-66F3D051451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B29ADCA-97D3-FB45-BE86-366761F61F3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82BA77F-7AC6-1C40-889E-DF1693A9BEF6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54771CD-E67A-9F4A-A09C-5F7A0DB3F9E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66F4152-200F-B044-A098-08B2DC7A909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BB58D87-02E1-6E40-9CAF-E0CD793406F7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ED88ADD-0827-CD4D-B542-398A4B5B04D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6B5BF2-715E-6446-88AB-2FD607D8D91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8E2502B-6DF6-4B48-B388-BF88949EE0FB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E361FC8-1E5A-0C4D-9BF8-2E7B3B707CC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8864F4C6-DACD-974A-8721-3A2EC81DA8E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0C02588-3562-E94A-ACD5-8C207D910FD0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5FB0F3F-330C-B642-A135-D3128A42650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AD576B7-758A-CF44-A642-E29D25E7A89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DECE3D5-0F41-7D43-B520-ACE86FC2DCD0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86DF7926-99AA-D94E-B3E9-FF605AC725D6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A4C74ED-8BA0-544E-9BF8-D84621D60E41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D5F461A-C1D1-CE4A-AC52-7584CD2B5D4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ED9C71A-93F1-9846-A985-BD3FBE64C7D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40FEB00-AF3E-864A-B8A2-D2DCA1DE5AC6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E04539FB-02D0-AB4D-AD5D-39D1A1A6858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0CFB6AE-6168-AE4B-818F-6ADAB157ECB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BD28ABB-DB9E-3242-A0DD-812E1D9B3F8A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6F2024A4-F06D-7345-9AA1-DF4749A5CDD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C10D6F24-6880-A14F-859A-2540F6D09B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841C3D6-7167-394B-8BB6-705188A84C68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814C4DAC-9D8C-2048-92FD-D9C9CF6B2A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F99DF31D-B10F-AC47-B72C-62EDF16BB3F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CC7FD569-A117-3446-921E-5A048355EADF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6C85BB9-6847-C642-960F-D2DD4E800EC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8923E24-2292-5443-8AD1-E3D51559B00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A85B3F9-F9A5-BF4D-A130-0EB0C5182795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569C99B-2B5C-414A-8CC2-9D5D2F694AF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D0D41D9D-D5CD-484C-954F-FC35B01537F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C11A871-F4C8-614E-8E4A-84B5433F20B6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F376726-64B0-1E46-87EB-5EF97EDE909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DE9F48C-55F4-6241-936A-AF359C053CE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D6C3711B-9045-DF4F-A003-361E4F4C8551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A5515C2-1BC8-0F48-BDB8-B8BB4ED33CA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B1D4D07-A7B0-4645-90EE-9F8182AF422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0D9ADF9-B80F-284A-AFA5-FF5179B8C0EA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08DACC59-4C17-144F-AFDD-2F15ABFAF85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80661FB2-FA99-C24E-B98E-03FF97D9F0A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6678C9E7-D057-B94F-A7D3-EBE9B1FD436A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D88582D4-0F82-104A-978A-90941431C42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312EB69D-D0ED-6C4E-BD76-A49AC1A9F22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32A0D085-7A3E-DE40-AA02-27F8A43ACD4B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177BA708-8B23-0C4F-9A73-69B989BA1D1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C58BDAB-663F-8846-AB77-398EA9C471A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D6AA17F-C1B9-8149-A96D-1336B06B8799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AB1E34B-8B91-F941-ABF5-BCE0AF3A1174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D701735-F22B-A84F-ACBC-A385120920DF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BF664AA-718E-5C4A-90EF-88ADD2446132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50CD70F-091E-AA4F-B18F-11C7E4070D67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7D29A21-2FFD-0645-87F9-AFDA580A0FD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06B208E2-9EF8-F545-AD6D-3AFFD5C0D3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7D2C3FF4-5208-C74A-9623-B1D7F88A24E3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5C4BE79A-7ECF-BE47-AE87-DF8802D54E7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8E6BF70-946F-AD4B-8EC6-87CFA68E067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3A9B14FB-5C1F-D946-974F-4D0925EB3893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B835C3F8-F1FD-1B41-BA7B-1778283614A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796FE7A8-7A75-9D46-B199-F801137A8F3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7F54429-1ABA-EC41-9A87-09ED6989D33A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5374628B-3149-AD46-8484-DBB16266A6B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FCA78D13-D2F1-5141-B727-E3150B3E024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B7A39370-4466-1541-B887-6F69EAAB1582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B68A7824-CF2C-A74C-9689-58329166933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75F5E0E8-6576-EB45-92A0-ED48ABAEC01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7930DE8-5FF8-DB4B-A640-B21E26FCD1B7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F5ED34D3-9BAC-7C4F-B585-561CDB24281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24C0CB15-C865-6946-B185-852242C2CFB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AFB76F4C-15EA-9143-9018-328984764DBD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566D681-CED4-F240-9A02-51948E0CD5D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7E5CD60A-A332-8248-9D14-0787AA79252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19D06063-4238-5148-AB9F-DBAA9074B6CD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01FA0E85-CCBB-014F-B7BA-E339136D9BF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ED5813D4-892C-4845-84F0-260FE1D417F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4D9FF97-55E3-DB43-946E-198BA8CD375C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AFA3E4D-3B80-DF4D-BEB2-F4073965277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5E846440-8A04-2241-B1E5-DFA04C0BBD6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01ED90B2-038C-CB42-AD03-75D2FEE6A351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508EABDE-B4C0-6B4E-BB44-50FBB9EF097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38A0D513-E112-1B43-97E1-5E0A0AAA7F7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2FDE132B-D502-BD40-92A9-ADF5338C0380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809EEF4-D2C2-5141-B738-4C871DE681E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BC43E687-3366-2346-BE52-C60565C91B9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C0F50B5-7442-2E4C-983E-8D7F798DF0E1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F348513-65FA-B14D-9EE8-3F7FAE80C9C4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4DE37C2C-892A-5C4A-B1C0-CC3223A15AF8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503D076D-CA01-2C46-BA89-FBCC6990FA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4B58C7A1-2C0C-6F4F-B047-0527F24D275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45BF708-3A77-2A44-9399-66F3451CFB1C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D02DFB0E-284F-1F4A-9148-D9C200FB151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FC9755F-988B-6C4C-A6F4-22C69595CA1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A7A26C66-2316-2442-8BCD-F337C2F35994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2C3596E7-F1AB-FA4A-9C83-6CAF8CD4B26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4E96AF93-7354-0441-85CB-1B936D75EE1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BCB46748-9991-1E46-BEA3-1A299F08BA76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36E6133-0B15-794F-B0A1-81895E43EED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11327571-B56D-E941-87D5-7D77443962E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4B429CB7-40F4-8445-9DF6-27C8A82C04D0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70111A96-A5F2-8747-895B-9FB779C0E15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A50B7BC0-CA02-714B-A8BD-287B3326E3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4CE56532-2AA6-D144-952B-96592622301D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1DFD2C63-EFC5-C646-AC76-C332CC0103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28C59EDD-D904-9C46-901D-8EC3B82C263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B7DD7953-9917-8B41-919E-298EA44AFEF4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CD6028D5-5760-F24A-9725-6CDEC799C3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D1C5BB2-18FF-164D-913E-FC41CF52FFE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79B8C25B-D9A7-194D-A874-0404C482808A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7BD1828-4381-DE44-AA8E-8C842DBCB9B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60A4D891-9253-1443-83C7-9C0248C4F5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DCD1265-2CDD-EE46-8455-908F03E8C4ED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899B4554-9C28-8B4D-B928-92606E9AB16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D605CB18-1083-4E4E-BFEC-B8C21BA5750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76DE205-B5C5-7843-BECD-9AEEADEED74B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EA982BF5-9EBC-384B-A024-8FAC9EA7A78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131534C-1E73-464B-826D-B64054A822F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6838172E-9C9C-FC46-A5EA-9E46F137C1FF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5EFE047-C2F4-094D-B7CA-CE8ABB670E2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C61C461-3452-B846-A16A-E1DE5011308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4797AA58-995D-3148-BD11-9B7F7FF95C9E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2" name="Picture 151" descr="Logo&#10;&#10;Description automatically generated">
            <a:extLst>
              <a:ext uri="{FF2B5EF4-FFF2-40B4-BE49-F238E27FC236}">
                <a16:creationId xmlns:a16="http://schemas.microsoft.com/office/drawing/2014/main" id="{7E6732D5-16C7-46B6-B67D-E0BB07049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5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ck Introduc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96A4-6E4D-9844-A44E-5640C9A7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9826"/>
            <a:ext cx="10515600" cy="858351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A81B55-3A74-4464-BF0E-B4C96797B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444" y="292707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du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96A4-6E4D-9844-A44E-5640C9A7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9826"/>
            <a:ext cx="10515600" cy="858351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E02586D-2BAF-9444-AFF3-F282DCC41981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36D75CC-D00F-9E42-A490-7F444696D42E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A5BD2A-F493-984D-8F37-748D8FC95D59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AC58F3-001B-4D49-AE4F-D98EA9B86856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8F0E022-B201-6E47-9F5B-120076D19F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1D943BC-CA95-644C-B521-5D4D2C14E7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928E505-C525-8648-81D8-813B5BE35072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361F062-EE01-A749-9AAD-A2AA29C46F6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2EE3785-1830-A148-9851-EC4467F8A4A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7ABA107-7C22-974C-9FAE-077483A57830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F8F326D-83EC-374E-B40A-6649682ACC2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DAEA9A0-1BD2-1541-986C-5B299A8BA22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01D28EF-B1D4-6446-8C18-A312BEA1924D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2838C3B-E6A7-8745-9646-ED84D272320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76CB97C8-03A5-0640-A01A-DA62CAA384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CACCEFD-611B-024C-831C-8D0B45E99049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A2D5E3F-756A-D944-BA92-7A2087348D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1C41A72-BE12-0A4F-90BE-55484397FA8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4E6B289-BCA4-614F-98E9-36857476B29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2CE9B3B1-1D29-134D-9E60-EB5B5060EA3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78D06CF-C1BB-AA4B-85FF-27CF0DE85CA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62C3DFB-A01D-6041-8D67-1B9ADB528660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E874874-FF1E-7141-85EA-24F15D63574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9CF4876-8C74-C949-A215-B2CFD2E881F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8136E93-CE60-9B4F-A758-F2733D8429C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C3F7E24-5FDE-9741-8CE1-ED9226C0A09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3354F10-CBCA-BE4E-9AE7-64D90776318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B5AABDF-7B43-1245-A804-5FA7352E8F53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3865BA5-9C1F-FA4D-8DB5-B478C8900BC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08E55F1-B675-C149-BA59-7814F262A58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77762F6-6DE9-5D4A-8624-7E6FAEA3810E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DD1249C-09D9-DA4E-9079-CD2C26B350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0032591-B21A-E041-A842-7C428567FCD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E3E7127-F136-6A4F-86EC-F5DAFB3026E5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92C44F1-8611-C349-BD29-8AD1D79AFCD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63D0181-9300-E34B-A881-D62BA588AE1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4F016B3-8B36-3D4D-A81C-DD7892288B90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77F5CC6-13A1-4A43-BF5A-460B6A781903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D0372ED-BAAC-834C-B8C3-860BE34E2B21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30FD2AD6-DDFE-C04D-8797-8CF7812724C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F075EF-0C46-CD47-89ED-2A6E242732E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3294B75B-BE4D-5547-A04A-825DB8A40B52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44834900-E715-E044-9167-BFA10E67936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BA9DBCE-1230-0741-B95C-63B869DD88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91D803E-6F97-8141-938F-6D3E9B24B8FC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BE7B6B9-9597-DF4A-8036-E6526C48946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34EB2A0-48BA-6847-8139-6470656BC43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919CC79D-A50E-664A-8CCD-21E5647EDE52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D5AFB05-6B15-BD4B-AEB6-A1B57640D03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C375E396-EABA-1B4D-89D9-2EF5AC10A14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338F499-A27A-2846-8163-A3FF7E54739E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833C1923-49A2-BE45-BF8A-6E12B8CF1E6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F0B11E87-9282-7448-9063-10CB943481B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802A7F48-AB2F-C440-9E19-220008AB0D37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99430A5-4ACE-BE4E-839D-4F23211DFD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3A5E220-F737-DB43-B1F5-8BA4B641D4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B6540D6E-470F-424B-B1B7-C25F4D635DEB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5F034A2-AB71-3E45-825F-804908FE096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06E21625-8E76-8A42-9156-F9D30EF0DDD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C9876458-DA12-9847-BA6C-EDE1C7EEDD54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296702EB-1D61-3443-B8E1-54BA7A75FC2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D5144A34-A26C-3E41-882F-C002E051510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4624532-9878-8A4C-B1A6-01D9653A1281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68B2E9F2-B589-A84E-8CED-A20981DDEC5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571D1F8D-D225-B144-8896-E7FCC62A39C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33DD4D0-7E2D-B945-976C-03179068FF0A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EEBF33A-BFD6-9143-85A5-EE67BB0E96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CFE985C7-42FC-934A-8CE2-478433A216E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23EF821-DD48-124F-846A-CE7180BA9835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B119446-ED48-064C-8D42-CA4D8FD073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6E8CA2E-9DE5-F942-81DF-70E1E8ACE27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3F401BA-63BE-A544-B402-F014D2825E03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45AC5C1-EB3C-C742-81D6-651AB87D2201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E8B3549-B127-5247-9D15-5E4E873F2F81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9C62105-6223-FA49-B6F9-D0F6CA2F70F5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30A43DBF-B961-4444-8EEC-1090AEE41E18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297E6350-C953-8F47-AFB1-DDE77E10AD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2101C83-065A-C047-B9A4-B55487485EA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104485F-9D1B-EE4E-966C-5821668E946B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6F494A9E-945C-BA4F-AD27-19C94A8C8AF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4DA445E3-0FAF-AC4E-90E7-437F9FFA16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19A1BED3-66B9-0941-9B5E-5C0B29EAB4CD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36BB1F3B-A201-D447-A17D-F375270372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AB2E8F91-C539-144A-9A6C-73D04B2627D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59DB95C-EC26-284A-B8E3-50C565C81E97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733BADC-3088-C14A-8B85-B71AE79A3BD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3CD3C9C0-8D70-5747-8F35-14EB10AC6F7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91F0431-A78F-694E-B4F9-E272C866E695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0D5BD0F1-3B7F-BC4A-BF67-52033D8272C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2286231-82B4-F64C-9B69-9C9E486AEA3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5CF6F022-E85C-8340-A6AE-0F5F7F93FC78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E2327C6A-6ADA-9042-9434-B30CA8C97AF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63B45E6-2022-6748-97A3-D759E7FAC4C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B589A6A-FD3C-3940-9A8B-1B41A510A97C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2C0BEF3F-AF0B-DA45-97E2-7F821B6D123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CFCCEA3A-9EB5-A44A-AA6C-E8EEA29003F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01230CE-1BAB-E14C-B57D-F490F8E2D493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07C2CF9B-A0AD-034A-A0DB-0B0EB032BD2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0B44CFFE-9DDE-234B-BE98-D1EB7018E18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394461C-8AF8-2441-A827-E2D7A1C87EE1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E12FAEE5-5CB8-814E-B9E1-1D9D4366312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91AB5831-C569-814F-947B-BFAB1199B1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228D157-19E6-6E4A-8DD1-7D8B4C241222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B10C987-82AD-EC41-B42A-1E7A9F44C80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D0434AD9-7063-BE4A-9048-8B3099366C4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51E8CE5-5D56-934A-912F-8B88277853E3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26AF9FC-AE94-9546-98AD-03912E729E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3234558-A081-4B4B-9364-6795596EF53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C693674-A184-5E45-99CD-94A6D763BDB6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432DCA7C-A0DC-B846-8D5F-CF0FA891528E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B27BAE2-FAAF-0A4F-81E4-0C22916C8E1F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1433B470-BCBC-2247-941B-F53DF35CDC0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A655B409-7077-2448-9F07-8DDB7096738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8995ECFD-080E-6A4E-825F-CE1D3F322DAE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65DCC92-8DD6-B948-8605-42BC18C42AA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904AB975-F06F-1A45-A506-8D4BEEE15B9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7F01EAC7-03F7-F541-BC7E-025B3AB61A3F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D143E08-F62C-C04F-B049-9F198E0DB91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93E06D74-B929-0144-AD99-7359E931975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89C03320-C3CD-6A46-BE01-B0B491F89245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CBFC1832-C883-FF43-A9C7-C748DFF3C9B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6C74C46E-0396-C547-A0F8-BFA1A03F5AC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FC5C765-90F8-C24D-B4EC-B9FCFF42CB7D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982B7F70-8866-FC41-B2BC-13BC0108FB9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C1752BF4-453A-A748-AF6D-695B6690CB1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E915CB17-AD62-E04A-8C7D-A90A421B873C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9C0983A0-FA90-5743-9E11-5FE625A0547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7B14C46-E7C3-9045-BFDC-40614B80B9A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7C28C77D-C77A-DA44-82C0-06C6A47D38FC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15E8D5F-BF4E-DF4A-83A5-AB8298C5246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AD8CD80-8DA5-5B4B-9E17-B1B4344332D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A2CDA22E-27DA-7145-89B6-7D2257293BCC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FFC60905-A06E-C047-BE3C-89BA303ACBA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13EA177-82F0-D34B-8116-7EF75B6B264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980E0712-34A7-6E42-9A89-6642F927F68F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C1DFC0BB-05A1-D743-B974-2E4093B79BE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AB296B11-80EA-BF41-8B0A-BD536629CB0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B489E74C-95C2-364F-9284-1654012527A4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599EF6D3-4390-4B40-AC08-793716E968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89E250F0-9046-B443-829D-39BBE43490D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6972A0C3-84C4-214F-A1E5-6D89EA0AAD4F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EFCE031D-A1DA-A247-A8F5-99B2531F748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789EC141-BFD2-1343-ADA7-44572452EBF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490426-2928-B342-97CE-9E11DC687CD5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" name="Picture 147" descr="Logo&#10;&#10;Description automatically generated">
            <a:extLst>
              <a:ext uri="{FF2B5EF4-FFF2-40B4-BE49-F238E27FC236}">
                <a16:creationId xmlns:a16="http://schemas.microsoft.com/office/drawing/2014/main" id="{0FD3BD87-F2AB-4D6A-8E8C-1C0C50C2C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4444" y="292707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8A3C74C-ACF9-9347-8857-E0CA474CF4C8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E602106-EBBB-4348-B0BD-B979B0D5BE65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811BD17-D09F-6540-9B1B-C40D9F6C1D8B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DFED449-9BA4-FB4C-BA64-E2142BFDD981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5DE68A2-5E9F-6C46-8A3F-984EB99C773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C756CF3-5D10-AC4A-B742-33F3193AA7E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84992BA-C1B4-6A44-B167-53685FFB11E8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044CAAE-A25D-6D44-8617-14DC695B3FB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FB138577-D29F-C74E-8868-7B61744998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04586FB-56AC-F944-AD14-41C7D060AC3B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0B04CB51-AC60-0443-BBEE-E41AFC1C31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49E0B0AC-C9E5-894D-9D5B-D9CFE01AE9F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BCF25FE-B39C-EE4C-BEED-D253623916F6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9AED4EB-1974-E446-BB04-765E13955A5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6748513-C554-C94F-8ECC-24CDC0E53F5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6F8FA19-1318-AB4A-BD84-9ABD800C925D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AE9ADB6-ED9E-414D-8F5E-FC46E48569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5A9D35A-E57A-C540-A76F-663956941ED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1CAC0C8-9E53-504B-8D4C-89953C25CB2D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F0BFBC8-D7BD-E549-A542-1C6E38BD2DC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24CFFB7D-93D0-934D-81BC-6DF32918536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91C26FC-F3B1-FB42-B7AD-A78B0FD4369D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5FFCF90-1312-344B-8333-4DD4D69276F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CE39380-A852-704A-8270-FD01CBA3090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1B26D27-D45A-7B44-81F8-09BC12A3C1FD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2899B6F-C820-DF41-867B-5C8D689EC75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824220D-7121-FD4A-A258-F45AC55EF71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4A45B32-EFE4-0941-AF6E-7BBC4B8FFD1D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5CD03D4-1DBA-504F-880E-70FDD39089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7ABC14C9-2AD1-E54C-9FD6-AF5F9E7E5F6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F653D7C-A2BD-E84F-A79C-541D2A2BD7F3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EE2ACBF-225B-9F42-9A35-376B5084018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27FE5CA-19FA-A94F-B47A-C7496199F98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8B4A9A1-1943-2748-9DD5-2021984B8ADF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D2235F1-130E-4A4A-AFF2-1E393125F23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E8CF713-B4CB-5A4C-B586-CB3D470E97D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84A9060-3328-5743-AF76-AEA7F65A3503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E5C9742-1006-4545-9A3F-2691ECCC654C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0A899046-15A4-6C45-848E-99BC21E132DA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DA27712-F526-C549-866B-D3BD27E2453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FA7AF42-52D1-9947-A220-D8771414637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0C5E2E3F-F21F-DC4D-B858-5B50C9A46CA3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89E5F225-3D7B-694E-9DAD-6A2A28FAF13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14F5BE86-77FD-F24D-96F0-21267907EF3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CC57FD3-A239-CE4C-8C03-B24FE913B32D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A29AED6-2EA4-BD4F-B49A-894C658018E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51CEDC3-3F90-2D45-8E3A-D2A0C5A8754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BF4AADB-FCD7-674D-8378-CA512FF44B52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6E780510-2722-784C-9930-9A80668CBCB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4CE224F-E339-6347-8282-88313B53D9D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DA0F4DA9-1530-9845-9A13-6927C591D1AE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6B505B-2421-A94C-9956-EB14078EB73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C17B274C-A95A-A144-BE8F-B821D9A2FD4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B245D597-06AA-BD45-9035-48269F57C79D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85499D6-395A-D348-B45C-31BEC890F2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0803454-7DDD-5245-9E02-74F4F029A9D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1F53AAC-27F6-8A48-BC27-B3ADE3A46B8B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B132A28-C1B3-8942-BBEC-B77359CBD1C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123DA675-7C88-5B41-828D-412F92248B2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E43D44EA-BAFF-2546-90EF-35F19CC877A7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B292E103-D810-DA45-B919-747320AE69E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507B4EA-57FE-3C4E-94F3-C9C815B288C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2115FC-6F04-7347-AC09-ED53024C6463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C84B1DB-DF51-4D44-9986-3712E61BBB9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5784091-DD90-1243-B1E8-1303650A53F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6FB3623-0A7B-1241-B5F9-5C0DE985049E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BB75E87-0B5A-2D4B-A532-F663CB7CA5F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2653A19-9140-1D40-B8AB-D30D5FB88B8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8EC5789-BF5C-8F49-B0E1-989C8660CF69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3914BD91-8071-6B4A-AA67-FCD286786A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B85724C-7B8E-FE43-82DA-0F7688B4FA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F02BFC7-6000-5C49-9FE1-E3C3DB39105A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80CBAD1-37CF-264A-8697-A163900D30E8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71A86A71-CD04-B846-9D43-F21FF51DD439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92BCD3B-773F-5942-90CE-1F1814A1406B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7C094A4-8FF4-1D48-B96F-A7FADB513B6D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2DEFF2FC-8916-984D-846A-D182CBD3745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740F806C-6569-8340-9B02-CA1F8D7BC6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5120B0E2-0E6B-B344-854D-4AC0513C4E84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176997CC-B00D-C046-A882-DAAB0CDA62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55116EA-7322-6845-9BD8-E2CDCE27A27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06D3191-FEDD-1345-974D-74240A7E716C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B91F9749-CCD5-C948-9FE3-6C8671E0391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5A11B12C-1CF0-664F-89D7-7F6979A9BE3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4CFADC0-0589-754D-B61D-F5010548A308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D518BA3-DEB6-E647-A078-4456B661819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33BA66A8-0926-E245-91C8-944951B12FD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BC70A3B4-3BC9-A543-9EB3-0525678C9BA4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24FC8CD0-BA31-134B-8E1E-B3121892B28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86BCB05-F035-DC49-A40A-4BE9901D6F9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47D2C54D-3533-F54C-A25E-D9BFE814E08E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EFA99C8-EC58-FE43-9CE1-C7AD8A8017C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64F09696-874B-FF44-B0DE-83A473B043B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D32D43CC-E335-3D4A-BBA2-52C950E8BA00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6A1A648E-BF8F-E343-BC6D-FA3F458D89B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6E4E9CA-C1E8-6A45-8D5B-82D03A7FF80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D0FB814-8065-2D47-BA85-362170BDC27A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BE4D84B8-DA8C-E54F-AE76-678DCC0DC4E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18CC039-9EC2-3A41-823C-784CE05DA09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9A37F7D-A02B-094B-8AA9-90D74D3A01D3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79B08B7-75CF-9046-8543-DA220C82FA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9655963E-F964-BF49-B9DE-A90AD409571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782F12C-7011-FC4C-BF47-FED1BACE2880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90B63698-3518-2A46-81E1-3B0F894E83F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5D8BECD1-AB26-CC42-B2BE-7158A1A44E5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AC3E1995-EFED-9846-8594-7FD022C58DCD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D7A2B6EE-D8A8-394F-BE90-8EE80FFA596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B407BAEB-77A1-AC43-B18D-DF5BB93381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5C0163C-886A-1C47-815B-E9638FADB371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9E98AED5-611A-504D-A94E-915E4FA43EDD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937BE077-3E4E-DF4E-B4C9-EAAACAD9B275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0AA0B1CD-117B-F546-A48B-5CA4F7379AD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C1543677-6FE5-2E4A-A0E3-7A149BF8D85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DA62A977-F13B-C44D-8D33-08BA6FFB8AC6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3A8B53EF-4E90-8545-89FA-2BED6C01A7E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F59B7779-A42A-B746-B1DF-04608A97494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C34F058-4EB8-3940-95C8-8C47EADF9FE6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AC88B28A-71B0-AE4B-913D-8020829CB86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C2F1BD89-FFB0-0C41-85A5-3F60FDAD32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3BD9EAFD-11D4-614A-87B1-61BEB91C64CA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A5DA35D9-5971-AA4C-B5DE-27FE111483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E3B7E89A-A8FF-3343-9BF7-663BE818327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9FCCE41-2403-FD4D-93E2-A46948F804DF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65CD9A80-B5E2-0D40-9FC2-A41341EAFC2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F174224C-A5AE-8449-9ADE-5696AE51DB8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D625DF40-751B-EE49-BDA1-E83341CA056D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5102134-C101-584F-8AAB-5E664F8716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1A010E88-5889-8048-8448-A4FA5520889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34B87568-285C-3043-92CB-57B13A6D3704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22A195D6-19B0-CE43-92A2-D24397BE71B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EC2A100E-A4F2-C741-B768-0C81F1A2731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DE5315EC-05A3-1342-B1F4-DB24F814D6A6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4B61F0E-733B-4843-8C3A-2032A902110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C1278872-B6AA-0B4F-B386-5BA325A0B0D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A7D3E9E-714E-574C-AFAC-F1E69CA8AE1F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FE91C0C-4578-0E4F-9829-134BFD24A8E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3FEC4B6D-096C-A54A-A6A5-AED960826FE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399D1C80-CFD7-184F-8D43-3072DDF83F75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EABDD5-323F-D44E-A6FC-5FF7E0C3F30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4A6A46D0-97DB-0142-B4A4-42290318C5A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D8FF3EB-CD6C-CD47-81FD-F7BDE2136C67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D147D721-C2A2-004C-B0EE-558FD31625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AE42DFC5-7037-8942-9F7E-C36A5A0D13F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1A77DABF-2172-364C-9515-263C93C5472E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D807B5EE-6C68-4644-AA9E-4F6BFA36C514}"/>
              </a:ext>
            </a:extLst>
          </p:cNvPr>
          <p:cNvSpPr txBox="1">
            <a:spLocks/>
          </p:cNvSpPr>
          <p:nvPr userDrawn="1"/>
        </p:nvSpPr>
        <p:spPr>
          <a:xfrm>
            <a:off x="614793" y="372493"/>
            <a:ext cx="10968912" cy="8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Click to edit Master title style</a:t>
            </a:r>
          </a:p>
        </p:txBody>
      </p:sp>
      <p:pic>
        <p:nvPicPr>
          <p:cNvPr id="148" name="Picture 147" descr="Logo&#10;&#10;Description automatically generated">
            <a:extLst>
              <a:ext uri="{FF2B5EF4-FFF2-40B4-BE49-F238E27FC236}">
                <a16:creationId xmlns:a16="http://schemas.microsoft.com/office/drawing/2014/main" id="{82012C03-3C19-442E-A35A-9DD9F6C18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0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96A4-6E4D-9844-A44E-5640C9A7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5" y="1"/>
            <a:ext cx="5721475" cy="685799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15C608F-5CE9-F04B-8DD9-1628A262CDF5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B55B7FF-BD14-6D47-B84F-84371389BAC5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75F50D5-6243-B24A-9BCD-C9250A3AE0E9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4D8D620-AFB8-424C-B409-80A9FD18225E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067C2DD9-CAE8-AB4E-BDF6-1ED5A1D66CD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816CF450-AF79-BF42-9452-A7842D4C837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6D1370EB-6EAF-7341-A999-CBF1E5F0BD3B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1E0FB33-5799-824C-ADBB-5CDA08E2B0A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B85E99F-B5BF-E047-B070-3CB9CBC37F5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E49EA42E-9B0D-FB4D-AB50-E427B2CA3434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453BE76-63F5-D545-BC4B-CB3E8B39F66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9947CEF-8A93-8E41-88DC-95B294EDE4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8435782-B0DF-6E41-A364-87194542D437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3A8268D-09C2-C041-A215-A371CA0912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90A1A6B-4B15-FD46-9BF2-498DDA5A617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43DF56E-BAEE-EA44-B0DC-9084C81EFADF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E734FFB-025C-2046-9236-0C4C9F0C7BE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568C061-1A00-0044-B6AB-46C964FDD50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8438CC5-5E07-644D-8F7D-55A71D04784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A639B0E-23E6-A149-86EA-5B3E8503263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00708B5-FACD-0B49-98B2-A44C6D8FE3C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D7CF1ED-924C-2B43-AFB2-16EE41C4619C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53BF780-9374-9B4F-BEB7-373A4F60762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5F18F4F-B1C0-6746-9D07-437737BC4DD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F49C0BA-E761-1543-8E45-A408A585EB71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7FC3699-C357-4646-8462-FFE94ECF260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615D230-62E3-BC4D-913D-68A33AFAD73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41CA056-D549-214B-BD1E-F4045FD5B052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83F0597-29AB-1C45-A4AC-E1CF47FC5CD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5506FD2-9B29-1547-9435-A42C833914A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32DBC514-595B-1141-AEAB-D64EA6A2FFC3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A234851-E73A-C14E-9FE8-27DAED0385C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42AE252-7828-8A47-84C7-74B47B8645A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F3213DB-1748-B54B-95FA-AC6C44655781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62D24CBE-8BAC-304D-8567-F73359342F6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4883F7FF-6ACA-1A4E-8154-852E217607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4F97D39-170C-804C-8B5B-620C84B574A6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4DEA0D9-6023-6A49-A9A2-1F0B581E6138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BD43F91-91C9-3640-9E96-63891A681F60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91034C6C-B216-EC4C-BA58-DF559E4E89E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F3BE380-7337-3047-8BF9-444504BE91B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25EB11C-6797-7246-9566-CD55661139C6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5957DE5-65F6-2D41-A9B9-8FC6EC71151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4561696-3A75-0A43-B336-CE2269111AF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AF464E0-ADD0-934F-8D71-525654797425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CBE4EBA8-EE41-E546-9511-0E4C49FB08E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115FAAB7-0B90-0F4D-BFF0-45AF35F24CE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1F317C2-AE27-584A-9A3E-4908AED95127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F315229C-A8E0-2344-A83C-A63AF84BE75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0AAC7CF-A5CE-8446-A6A7-59C5727DD0D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4C53D1E-740F-994F-9DDB-2A5570006B2C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B5DD1D4-D703-B443-98C0-1F6D8879672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CF656394-6AB1-0B42-842E-CA91FE7CCC9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BD53795-C5A3-5044-8FB8-0D5AA05C8F9F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0B0554E-8FE6-1243-9250-BE30A5338E5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24E1945-659E-8D48-8A1F-287E3BD3D0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EC79B00-83FF-8E4E-A139-333EF2609ADB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CE6821A-A618-7947-92CF-ABAFC5710BE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9A344142-8302-8340-B7D8-C968F6089C1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FBEF976-B229-C741-8E23-CC2F0E1A0536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C3D4F219-7F37-4B4B-B6AF-3A8B910C1C4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40C51D3-5FFE-6E4E-8B85-DB0396FED3F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816B5C5-84F5-DB41-B802-491124B363B0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AFE092CA-AB5F-DC40-A50A-5746D3F0BE9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830E82D-CD54-634B-9AC7-56861BE1FB1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B3FCD1C-CD65-C547-9958-B87D54FD632F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F2ACACA-F7FF-9B4F-A873-0796995E7B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4F6704F8-E14B-4A4E-BDF9-4A9518B5BAD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CC05615-EB3A-504F-8648-569095CD93DD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52A6A24-B338-9643-929B-70A264DA4C9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33201C9-1AC0-C341-97F9-CAB159851E1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B47B3A5-421C-3649-8799-E9F4CAC2B130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05D8B7C-EA18-D040-AC9E-53999533DEA2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58623E3-8518-AE4C-8286-E4B49ABCC369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DAFC778-CABF-4647-9414-55F70B9C1826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17C5232-1D8F-3A4E-AD76-F8C5EFEBDE12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CE7EA471-CD28-F740-AE79-BA636653C60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5B576602-BEF9-114A-878A-5B0A36095F7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C493A6A-EBF9-D845-9261-3417A12553CB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E95D09AD-D6C2-AD42-9EE9-A5B8444A3CE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546C7D8C-2E75-104D-92BA-8718C7F198E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CD6F65E2-5C8B-724B-8F2D-2996AABED409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E396C89B-5B7C-D341-B74B-0B669A9236F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232E05BD-6ED2-DB48-BC26-68CEC83C7E2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AE78D502-A786-C847-B167-4C924F104C11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9B3D105-A10E-5243-A00E-92A1A08509F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0C74C5B8-969C-9A48-BBEE-40F8C83990D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4CA7D4A3-7231-3344-A14F-00D0AE901561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4CD44B79-7E8D-8047-9D73-8AED55175A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7AAF7858-C16E-204F-938B-8C72C65276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874B97B-B8EC-AC48-9059-8AA29F7B302D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DCA0752B-9FBD-0C4E-AE00-9E94619207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B22B6FB5-9F6B-6643-85CF-26333D3B369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B1BDAA8F-69FD-A44D-B119-92195343B5B9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766CBD4-B3E8-BF48-B259-1B8AD9BD56B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FEC9C5B6-11EC-DD44-9922-F5DDC1AA03C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B4515B2-D764-1E48-8172-0EE3C3B94F9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4A79D0BC-7935-3244-9547-3D4830CD29D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EAEFCED3-8AF6-944E-8F34-F6125F40A2F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516FDD4-944D-E241-83F3-3952B385F052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0E905FC5-F200-054B-8B8C-AE3BE1B5EF3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6A84FA3A-5D35-8347-A5E9-496E5659FE9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1B347B4-7805-4B40-84BA-87E28A6CFF21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E90FDCB-8FB9-6643-92D7-8E67D9A92C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A58218D2-7569-4D44-A51E-339F1955B81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F2943C3-C84C-AC4B-B83D-50F676669E5F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A17A8E45-5C19-494B-BF00-0B540308E40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E2CA252-19CD-5341-BA98-FFDB4893305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953EDB3-BB3E-B642-B486-6CF161CA39F6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02EC5E2-E2C9-9C43-90A0-1F89A2671F17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5AB595E-0B6C-CA42-9015-95474558706A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E04F44C1-A564-574A-9EF5-8721778E2F5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0AF1E977-A016-4246-A9FD-24FAED3A4EA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F80E81C-531C-7B4D-AB6C-354FD8709945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78C6CBB-1128-4343-8C09-9B5F8DB445D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1638720A-398B-9A42-85C4-D4BEB274F75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0D3BAE4-CB87-EF4A-B9BF-627BA1B1AAFA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81AEF35A-4688-F94E-A7C4-334CC5E8518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6739AFF7-33D7-C24A-A1C4-76FCAE0A182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64910C5-11BC-8447-901A-7CDAB4DC8FA6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CD64B037-F15E-A54E-82E8-2A4B3635E45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0CA78534-F6E5-4848-8278-22679331847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CBE3989E-DC7A-5C4B-88C8-9EE79E0DC19F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A7AB98AF-9343-2D49-B3F1-585C3A4E0CA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BA25F3A8-8343-7F46-BDC1-4D0600E96D7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B6A23FBE-03A4-934F-9D93-0EED78923BE7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80C5A03-3B24-C349-A0E6-D760496A26E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7FD6A64-98E7-E944-BEB1-12FEED5A46C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24C06F43-6E12-ED4A-9111-E82D1BDB7943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AB9E60CE-DA69-1048-AC09-A0E4AF8C549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64D2AD0-98D0-454E-B248-BC0B181DBEC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DBD0DDD-D51B-AA47-9E4A-BF9350FE8F78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DDBEE4E5-D389-C546-BF80-40919B41705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5D794EF7-ADC1-5244-A23B-75352C81B04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260CC9EC-206A-4B46-AE09-4347DF0A798B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EF18B25-9448-7D4A-902F-FA643156EE3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4F9E0445-F55B-2742-BA64-66CA3226BB4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7806246-5DC2-DE42-8788-17FC01F1813A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C76EABE2-60AB-144E-9ADF-7BE8E49F8E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8467BC7C-D542-DE42-8AEB-5AEB633BD9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128147BD-16A7-1C41-AD0E-AD0DF1CC0F3D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47241954-A8BD-F949-87EE-26572A3135F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C2F48AB8-5E26-F24D-94FF-C1CCD8BE3D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03B356A-5BCE-A34A-B704-701571D8B861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" name="Picture 147" descr="Logo&#10;&#10;Description automatically generated">
            <a:extLst>
              <a:ext uri="{FF2B5EF4-FFF2-40B4-BE49-F238E27FC236}">
                <a16:creationId xmlns:a16="http://schemas.microsoft.com/office/drawing/2014/main" id="{D9FD7128-49E5-4318-8E60-899551923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58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96A4-6E4D-9844-A44E-5640C9A7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5" y="1"/>
            <a:ext cx="5721475" cy="6857999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809E897-1C29-8145-90D7-99085D75EF3E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050D096-D486-3648-902D-F2812278741E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2621B27-16C0-EA41-AFF0-EE4C350B6960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D6C879-A032-0741-BA4C-FC88972126A1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7B586D6-F56C-614C-9A75-955657FAE6F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9A2983DA-2FC5-8F45-8378-D26137294CA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3DD989D-5BCC-054D-BA51-83929C188F23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C2DA696-EA98-3B4F-A25E-9FD4E8647B4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A1369F7-55D6-3740-BF9D-9925A1424A0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D4F38FEE-571B-B946-BAB9-35732CA35D89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0DFBCD0-9057-DE4F-AFDC-43BE4F2FE35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E4850D6-C10D-1447-ADE9-D84024E2D24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3B524E1-5C2E-EC45-A677-662D700710FD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408391E-F9F5-0A49-A47A-81C496923CA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CE5216E-0432-934C-81D3-66F5E727589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F41873A-7CB1-9F4A-9C9B-1DAAE0196893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0FBBDB7-D153-1945-87DC-287C47E95E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7C9528C-F5C9-3B47-8DEA-FBE1F782E3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1BC593C-6EA7-1948-BB47-7203005AF7B0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6F142A2-D782-0949-92AD-811DCFFE05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B1471AB4-07E8-4542-81A7-F53C1413169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40ED2E7-02D0-A549-8431-C376DFC9962B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747BFE0-31F0-3C4B-B1FC-FC6D0878AF5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7BBA8F8-3369-9A4E-8B61-F48577FAEFD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BA4D5AF-08F0-3541-B1C4-79EA44CB48F6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D96E7AF-ECF8-2143-805F-D31A2853F8B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39846DA-0447-314A-AF4D-2B98FF2A120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02A71E8-E322-2844-9A3A-A6A9FF708013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1965076-2333-B743-A421-AEA8094F42E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49B56CA-E877-664C-AE80-10E569FF95D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C948F3F-F0B3-7B48-B999-5B0A07BD9F42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F6FEC70B-F85B-5E43-9C4A-27A3FAA1326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289B34E-38AB-0F4C-AB2A-769F0383DC4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72C4FBC-3F0C-394F-A165-9196A78DA28F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242A084-9B49-BE42-AC18-33D38F182AC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B063B33-3EFD-7D48-889B-29008363AF1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50E1138-24BE-AB4F-A9D3-13070246A799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2720D5B-41FB-3242-80BC-2A3D35740903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CFB5D1CD-67FA-E74E-8746-486EC4B7048D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F392CAC-88D1-8A49-A58B-6488481937F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7B1FD1A-AE88-F040-9E2E-54ED4AE531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2EF2540-E062-F447-8B54-773FCB406957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717A28D-BB0E-B144-9904-C71DF9DA0A6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69D5BE1D-CB91-6642-A4FA-745F41F9F16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F49AD72-8C70-8844-B644-BFA14F27EEEC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D8F511C-5736-854E-B41C-ED691FFB0B4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F516317-2611-104C-BA4B-DAD74A7F507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DD8AFB46-E1CE-E84D-966F-ABF4CD8D3E72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DA4B730-8896-4F4F-B02A-1D6A4204636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AE598E2F-6067-0B4E-BBFC-754DCF9AC5A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F6CDDA62-A03B-D148-BF89-15A97579CE1F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DD605CA-9588-7146-88B8-B9EB6E10DF7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2F8E926-C038-DF4D-A589-9D1038DC28A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BF25B534-BBF0-2E41-A7AE-907DD881AEE1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E89C3E7-69D8-624C-99F8-67E2EF069D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634DACF-293A-DF47-BB12-39BA4CC76D3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4CFD014-26E5-914F-8E24-9693563685ED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30F7AE7F-8BCC-1149-BDFB-D93381148D6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A92A9797-FBC8-E14B-AA95-3F05E81A868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B068AC78-6B52-1D4D-BF36-4FD6997B6E5E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064A014F-EA69-8C4F-B9A8-7DA5DC0D201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AEAD059-7A1B-3241-B957-7E1F999F8C1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F57212E-5C73-2745-B798-0766EC1967F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B540153-FFE1-D044-A44D-1FFA017AD44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C595AAC-B9F4-F24B-9C74-C9D587DD95B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338470F-0753-A649-AAF4-FD01C39C04DF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6F5C1FE-5BF2-0C43-91B3-8D3C1BF2BBD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987027DA-D2B0-B345-91F1-56883B33B58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8C4D2722-F8B6-A445-B230-BC88F47FA9DA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0CB4E87-5D83-7E48-9A33-8B19BB44DAA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94122055-1026-5244-9ED4-1414B2FB0B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12FD16D-7E50-E84F-AE7F-9539D72F79EC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D8CCA51-6F12-7C46-A651-58C7A906D1EF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0433E43-AB14-6242-8F76-A6223D682AF7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2ECB0CB-AE33-C340-B50B-9C7009932052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5A15F6A9-9F7F-BA44-B4EC-66767209273B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397EC71A-42CD-4441-B7EA-E086280635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DF3670B0-315D-DE4C-987F-AC43307AA98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ED5EB31-3A56-7445-9035-78D8C0573224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72541D87-7731-4741-B601-ADE3D1434E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F12273B5-318B-CE4A-9473-35BD7DE0115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54CF5E95-3ACE-8649-ADB3-FDFD990B5C2E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1791BF6E-A8CE-C845-8C49-AA859835C09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A6865FF5-E62A-B543-9882-506B79F38C4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979BF47B-18F4-424A-B1C8-5B74ABB8E8FF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C9C15A2D-2467-AE4C-885E-9DA58DA24E4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BCEF8E7-D6D2-4849-929C-078956D7EB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858B6587-A16C-BE49-86D3-163674704CA9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05B9A7DC-016C-2C4B-9FFD-45AA8B1C12C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D97B8CB1-A1C9-B84F-8E70-923C76370E1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1FB00B0-B7D7-5D44-AA48-13C7DA84CFCE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20BA2C6-EE97-5A47-8457-0C1ED6D3C96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2B9C03BD-6762-4845-8AA1-0B3D9D8BF92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9180689A-7ECD-6648-8D6D-544C5A8EBB25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684D00BA-ABC6-CA43-80D5-883F2E28863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C6B4FE3-19FA-7048-BE00-CFD3A82CE59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F09422AB-6601-2B4C-88B6-7C84C24D13F3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3559B793-354C-2A49-AADE-72CB083B93D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B686D37B-70FB-964F-8049-6004B07004A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045FDB62-AF58-3242-B125-3EC93F233119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533EB42D-F4CE-9D4C-BE2A-59147D9996A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8EBF848B-755B-4540-973F-889ADD6785A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E9AF7F11-49D7-614F-92CA-7DCDD5ECE8DE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B5AB9CB-1875-764A-8AEE-64025A71240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40CDC8B0-3722-F84C-B231-9772390959C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D293331-61A8-E64E-A2AE-66B42BB9EF51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66DE372-A2E1-0646-A01A-B36C60EEDCE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6AE41DA-8F9F-8B4B-96C6-B1CA0E9966F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C57996C-599B-E345-9573-C82E87194492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952458E-9011-4747-8BC7-479FF70B11E5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877F8FC-AAF6-6041-BE45-61B163A547CA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2949119C-0E1C-244E-9123-4E90A16D9AB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0F365755-C251-9A40-80B1-7BCC50540EA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FE18ABC1-3281-D24A-B263-918274FEBA25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FB1367A-697F-B947-9808-E336853AA05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8C1373AF-82BA-4342-BF7C-46AAB4BE55F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4558D5FE-457A-2049-BA7B-AE48A82EEBE2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75D74D3C-5A7A-4543-985B-D00918B4357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9E748C8-2B97-2844-AC40-5CD8CE6909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4DB39BDE-9DC4-3B48-89F2-BA1D00CD8585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317EED56-296B-E041-A872-A3E502F51C0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32B59CA-3E13-DE4B-ACBC-2ECC87B5A1A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FE6CAFE-84CB-8549-92C7-2A8B905DF421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2ED34890-2340-1741-B596-ACF5E907038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E49ED2FB-DD89-964D-AA40-328F8ACEFA8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14C8BF3-DB38-2740-ACF0-48BCBE00C08C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F23818F8-9C98-4045-9115-B873F57C637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3584942-9E05-C149-975F-429090CE86D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55491CFB-AB33-0A48-95AD-D1FFE12FAFB8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2A3C575E-4EF9-2449-9011-7E72B2DAEFE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35BCCDB9-ABD9-9B4E-97F1-6F9E1076E12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A52BF51A-246A-564A-BA9A-DDFA36FF76DF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F5C7AC6C-6DE7-CF4F-99BC-1D128C06D3C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1BEDED0F-D290-EF48-870E-FAD9FEE99BE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089431D-1FC7-9C48-B420-9152B2554A6D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2D25D5F-C9F0-444F-A3D0-55A48A2BB87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E67BD7A9-C9F1-C94B-8D93-BCEF8FD8AC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D6ABF0BF-442D-084D-B251-58726342A52B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1D2113D9-DC5E-B441-88AC-88037851C35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5030B5F5-664A-CA4F-A835-7F45070933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9961D75D-88A3-204D-929B-11ADCD2988E2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69A1204F-AA48-7744-9BDF-32890357BEA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E628B0D-73C4-314C-958B-D63DF7CCCAE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1269F4A-A604-8C4E-8493-A13DD01E4670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08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D8C72-C408-0845-A058-2CA091212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98966-03F9-1E4C-9861-9F254821F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32D69-D136-684B-A8F1-E02C916C9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0B4A9-8159-2443-A57A-947C34941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9DE7B-90F5-104F-839D-D8045CF5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2630-0120-364E-86E9-5D1A8CE347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AABB-A602-2E4E-9997-5C9E2EB4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9748D-B487-1C42-9BBE-E4888F32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0BC0-2F99-C647-BFD8-E70EEEC55BED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F2BE0DA-CDAD-DC48-89C2-D3CDDD702DF7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750EAA9-6912-224B-8CAB-59D8073D3F34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590FC80-23F4-6B4A-9275-D1E42B779802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A9D0EA9-B356-9748-A408-018AB19DBD2F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EB0AA58A-8100-1C43-8AF2-F1D3D048D7B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25B7F6C-B0D8-764E-A011-D01C3BACD8B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92F6886-CD75-C44B-AD9C-7DC25841597C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2DAD5A80-87D1-1542-AA55-2D2FD700CC4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74C0ED2-DCAD-E743-B2F7-0A0B29F0B83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65ACAD3-C2D6-BD42-A7CC-4E219D13D773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9AAE6D1-88F6-9A49-9F36-B48A59509A8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F2470FD-A379-7749-A936-60D87523BE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92209FC-35E8-1240-A0C2-A969905F0582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7FA17FD-80BE-274F-9647-DB12B024819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48F37BE1-3B9F-8D47-82E0-80D06017CB1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FC7E680-A7FB-814F-83D6-91B623BE34DC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7537B58-A62D-9E47-A0A3-022265C8380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1EB14BA-8041-3446-B179-DA93921F24E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C66D887-688E-D445-B3AD-9A2E663025C5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29A34C3-BF99-A548-9863-7FAFE69D4EA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08EEC6-CAF2-6A46-B691-3D7041D651B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8EF8DE8-E7D7-8C4B-AE51-702D53168B2F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142F7D9-1FF7-A24B-BDC2-DB8F81BFB4C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3AC4948-4384-5244-97FF-A08EE3ACD03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4277493-47AE-254E-987B-3BBF8EEDE4EF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96896E7-A945-7949-9612-070789C5487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E344083-B93F-BA44-8C3C-36FDD8BA69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9C3C548-133A-4143-A5F4-BFD8271A55AD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8047D474-CD31-4347-AFD0-B983D08FD92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7D5DD42-1AD0-CF46-8C08-12B583B4AAB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91781474-7C74-9342-9408-65B46CF2BD54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316147A-AD33-8B4B-A06F-45CD898E1C9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56A9173-D395-7D45-8193-790206D32DE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A91DE4B-F947-504B-8243-284AD1A47293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BEB7406-F138-C041-9A6F-6E9F9F517C8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8763181-E88A-264A-B1C4-8BC261047B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1620D49-85A1-5C45-A0AB-E8FAD8FCF241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DAB0C2C-2764-AE44-BB93-EAE2011CF0DA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CFCC7C0-470A-1048-AB18-7965ED65F6BF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10013748-A3B2-B94F-9315-4030744CB8F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26FA31C6-6D6A-9C43-BF5D-EA939BC2B4D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D1F22344-2411-4E45-8483-DA9CA54D44C0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8329963-0910-644B-BB2B-E4057BA9D7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35AB9BC-A8A5-6B4E-9AA1-25562B68A3B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3C0BC82C-60B9-BE43-8035-D7ED74F1044F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994A805-1A5A-744C-859B-3A95436BEFE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38E13877-BC70-5943-A093-78373270E25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2F78243-F6C9-DB4C-A026-3752DBA77659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32D263C0-72DD-C249-B85D-506C213B29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196C6CE-F468-3A4B-B0EB-F1AFE1C8155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4C789C4-7EB9-154A-B6FA-40A16AFD603C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05584C7-224F-9040-B2E8-0289FE38195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83BCD281-9949-184D-904F-B750ADC53D1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F3537A8-3982-5042-B9DA-B98397930479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849EDEF-FE22-C14B-A170-D367970EF7D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B24E21B-7234-3C47-A551-F98987BCC89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0DB9235-FF2D-CA46-9909-BB170854D236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C8040058-2EAD-F548-A3B1-5D8BD32CC6B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4BCECB2-C109-394B-9F8F-F2BE5511B5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9803202-C43B-3645-9E48-E9CDAAF48D2B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1A72D3DA-F19D-8B4D-8935-CBD21820ADA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C986E37-B2CA-5A4D-B612-C76BA52E655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2C57B58-6EF5-3A49-9037-7D999BDFD09F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3A645A1-227C-1343-819F-87DC75D4944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04544E9-0764-0844-8015-92CE6B9FF2F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E0C4AB7-B8D8-1C42-AF04-98E7FCBB9C04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63E6751-938B-AC43-B4B6-A52348D6139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23B40CD-CFAA-D542-95C2-B78156FDAF6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133E5230-ECFC-6A45-9484-73C28A79E116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C668C923-D7C5-5D4E-965B-323B73383FB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3B93CA2C-C868-9D4B-838C-4F24619A9D2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8478F0-FFA9-A947-BB38-61595DDAC735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27F3FFB-5D7F-C642-9843-648B1BA208C9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B244169-9756-6243-B706-EC82A6DE2DA4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A4B5C0A-0825-0141-B784-7F1B0F328321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1761463-CAB5-1B4E-8127-E172062C7ECC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9A5B1811-4991-5C48-82F0-AD5719D4C2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BA0DBAA-7607-B44A-94E5-7E3789F912B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4A89DE5-AE41-9D41-BBBA-9A762A13829E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E19AAFE-9D43-0B4D-9EC1-26D91450B35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1BC1CF0-74DC-804B-A67E-2A0C96B5A9B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63876BB9-CB82-2D46-984C-959A36610784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15EB2069-2C23-7241-9DF8-819D2F888BC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A04677BD-2679-7044-9381-56F0E5787B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B09A0EB-A827-4147-AF19-232024627179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471412E1-BF18-204C-8661-8038DF20350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72EEB0E-0988-C74A-8DE1-A42140DC32D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D5726E5-46DE-6D48-A2C3-4CDC0F75DDBC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A83484A8-5BFF-8B40-BCE2-8286E30200F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DBD0DF12-69F6-1C4B-A9E5-E9D30CEC728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DD78074C-004B-5748-B6EF-FC4EE217213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DBF561E0-42AB-9149-8745-7DBE0455195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A9736F01-9674-2248-B9F1-044A913CA0C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A3F3F22-A9F9-8C4B-A17C-722B37C78118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88C2A02-2A16-414C-B0E9-B3349D4FC89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5646BEDB-EE7F-134A-9476-E47DE81E04B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66436D46-286D-C443-BC2E-5531615699E4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05F83469-62BF-3E4C-AFCC-2EC54A4EB17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4FD128BD-FB6D-974A-AE98-F6E55330A7D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2BF3E81-B67B-5141-9B09-8AF0C109E62F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2AF09497-9349-034B-BB7C-E630BA205B2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B7F90920-D272-1248-944F-68C924F8D32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1CD0D8A5-1479-6F49-ADA7-D1DD32637B30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6F15A665-2294-444F-AA4B-7805B02316D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9E43BAA-88EB-8248-8DBB-AEAE1BFF033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61C7294-3EA4-3D40-8EEE-E8F16EB9D2C2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DB60D9B-E64B-A34A-9B59-6CFD48CCDBF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E26A507-E142-C24B-B521-C267D5A9E4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DFF5AC7-1F73-5349-A8D0-6DADC8E65431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415F832-D63C-DA41-A5D7-6EE1155089E2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7736F9A3-F205-AD4C-B2ED-2FF2C8B9A8B2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C741405-2E35-3046-9BDF-285A8EC4510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E8A02486-A2A9-934F-88A5-6E9DB9AA11D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A5E63AB-554F-1248-873D-3F6178F86A88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2BAAD458-A84F-2E40-BD4D-6F1DB6C2392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30B4AC82-76E6-C045-949E-38F0F2F3A0F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E6BE5A82-45D8-0544-9656-386FA55143A1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F02AA542-2B40-FB45-ACD9-7EE4F751CA4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C58646D2-B7E1-4741-9AF9-1FC97D679D8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76B7B43-32F9-4B4B-8849-ED4CB8DEE52A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EB856B75-C4AD-9748-AD64-3AEDF14D6F3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3A38F860-EC38-1C42-A13B-9095D30C24A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9896D67B-E1E7-2C4E-8F91-16B8F01C9391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6FC750A0-BC72-3E45-94FD-4D2A1DB495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FDB62461-7719-9145-9507-6339137A1B8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7DE46FFB-F0B6-C542-8657-A46A271F5A4F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9456DF93-CAEB-484D-B2E5-476E1491BE5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2464CE6E-ABB6-B34B-946A-55FE82AD239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99149FA1-5D77-8145-A4F2-24138657172F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9C3C091-8A52-D946-8D9A-00747FFD7E5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889004D3-7A6C-264F-AF67-CEFE5CF3C1E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B14B9943-D26E-2C49-9A50-51F8F47C803F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A4B75FA9-9C4B-424B-9983-3033D7D7377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59E0DCC2-5A80-FF4E-A0F6-7565E746CC1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8AC4E59F-BB73-564F-A0CE-B302731C6CD0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3F30A798-FC7B-5242-9623-B00AB789667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93AC3CB-8C14-E245-9D36-90CEEEE056D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801EAD2D-7F4F-DE44-95EF-78D338250134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EDC344FD-59D3-5842-B0FE-606976DE8FB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87DFF6D3-5329-914F-BE7B-7C96759532A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262D9A86-E263-5F42-939E-1D51E0FC2AB7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9445ABC-98DF-3A42-BA5E-09BF58AD8E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42843B3A-9A35-064C-A270-D1234486CAE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1521CB41-DDFF-9942-A44A-9738359F677A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Title 1">
            <a:extLst>
              <a:ext uri="{FF2B5EF4-FFF2-40B4-BE49-F238E27FC236}">
                <a16:creationId xmlns:a16="http://schemas.microsoft.com/office/drawing/2014/main" id="{B013E60B-EB2D-4943-93B0-C908118E8E38}"/>
              </a:ext>
            </a:extLst>
          </p:cNvPr>
          <p:cNvSpPr txBox="1">
            <a:spLocks/>
          </p:cNvSpPr>
          <p:nvPr userDrawn="1"/>
        </p:nvSpPr>
        <p:spPr>
          <a:xfrm>
            <a:off x="614793" y="372493"/>
            <a:ext cx="10968912" cy="8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Click to edit Master title style</a:t>
            </a:r>
          </a:p>
        </p:txBody>
      </p:sp>
      <p:pic>
        <p:nvPicPr>
          <p:cNvPr id="156" name="Picture 155" descr="Logo&#10;&#10;Description automatically generated">
            <a:extLst>
              <a:ext uri="{FF2B5EF4-FFF2-40B4-BE49-F238E27FC236}">
                <a16:creationId xmlns:a16="http://schemas.microsoft.com/office/drawing/2014/main" id="{56F83F9D-E84D-47E3-B400-006F7C9F0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1851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2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D083-13F3-8745-841E-24A97654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AEF6-F6A4-544D-AC89-913301E3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2630-0120-364E-86E9-5D1A8CE347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FE45C-B23B-6F4D-9D8C-6E7D58DC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F118-520B-8048-92C6-6C4BA777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0BC0-2F99-C647-BFD8-E70EEEC55BED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6912385-FA19-6F43-BCE3-D347CAB12496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D99DD74-C9B3-D040-92FB-B455E9816975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786FD87-218D-6A4A-B0DC-848A9B884C84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7947644-0456-7848-8E32-9C6BE9FCE05D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5169B1B-A7F1-8142-B5AA-F8BDC3DED6E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0342C27-CC96-9244-AC70-1DEB9FF6CB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5DD32F2-49CD-2644-B885-55BE34677D9A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6C7FA76-3363-5A41-A087-55257029785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341001D-71B8-FF4E-9065-8B3EA59ADD0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55F3EA5-215F-914F-A8B1-6303E6EE2ACC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26CD738-A046-3544-BA63-375E36FA6AC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9A41933-955F-B24C-B662-607B4E38C96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B90C2C1-EF1F-7743-9AFF-7B3CAD0C0B3C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E2D7B7A-7BDE-A44C-9F7E-DDD9DAF95A4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0295E42-9540-3E45-BA7B-58B97B5340E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4259680-DC6F-794E-8D56-1176B9367743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EA7930C-D9BC-6F44-BDB7-A427FE40D4E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8712AE3-5369-5546-A13A-D1D6DD67002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51D386A-5E1D-4A4A-BABB-39EB5A86BAA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05959DA-B6CC-B94E-B6D1-8EFC82701FB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8E76086-3FA9-C142-9FE3-D2ABB096651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043C0B7-4199-DD4F-835D-6103228BACFA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83B3D7D-6F30-3E40-AF94-D5F1F4C6FAC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06E68EA-2FA1-E442-95CE-255A6CB8E0D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111C6A5-DD31-6543-9F20-87CB84D517C8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A9772FA-81B2-2C45-8921-7F6AA797D17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3489364-29B5-DC48-82E6-3420A01432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BD69968-8961-9646-8D0F-E00F4B1CA752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63CF2B9-F8F3-334A-83C7-60C701A5522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7A00214-AE9C-5E4A-A6FB-644E2B6E033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E34D504-5406-4641-A5A7-66CF78AC3A0C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0FF86E1-89BB-1B4A-9DFF-0DA45C923DA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FB82E99-DC5E-244D-BD1C-E77AC790C21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9A19D7D-E489-5C44-B6D4-88324901D162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E941B7A-4CC5-784D-B178-5D3CA35F95B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9B9E8F3-7D60-BD49-8382-E41B3051B39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5345CF4-F481-3C40-9617-AD1B7F0E2ED9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15026AA-AEB9-6A47-A0A0-16B13BCE618F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D86E0D7-EEA1-F346-9F4C-44C8738D8AF3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8C268203-8D73-394E-A2C4-1AE536CD1FB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EEFD7B8-5AFF-684B-897A-8A2650672BA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6799D55-EA01-974C-9DF4-3980C7C6296A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00A68571-558B-7A43-B61D-A41398FCD0E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528801D8-5F02-084B-96A7-981B413035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E9DB68E-80AF-4640-BB8C-80DEDD6537DE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FDA5135E-659C-1640-BFD2-A2CA41251CB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0712B51-9559-F04F-A97C-05944BF1811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02F23DA-78EA-C647-950D-A9960CCE8A5F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BC683299-B1B4-7042-BBB4-19C14BD78D8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7850E9C-2FB9-D946-B635-6464F4AB2E9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5FC2E81-3869-F245-AFBB-4D1C5F9E2AF6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4B0C76B-4D3A-6F43-A792-0E933A2F6D1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6930411-0E44-5D41-89E2-E456501ABE2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EB67039-6FDB-5743-A07F-8C98EA71E04A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8607558-C3C7-244C-B57C-5740C0D0255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1774839-BF1E-EE45-858F-9AE49CF2B9D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3866B76-144D-8040-8850-78086FF10FC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57CC514-12C2-4346-91BD-D34A0FAD85E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61CB525-723F-E945-99DA-3FAA7CF87D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16C3CDD-DFB0-C34F-8638-1CD18EE1E5A4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7E10FFD6-9C1D-374D-9E67-9A665F44105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218A4C5-0B03-1A44-A6A5-496506E3C99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64BCA040-00E3-2048-AD1C-CDE3342B0483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3DC9F65C-D80A-9F46-BE10-2E78262AB0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7D9A432-381B-DF40-B2D6-500D00350A1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7BB165E-EC15-3444-805E-093F39CA33B5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978F526-1EB6-964E-B3F3-D7D918F3719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77A2251-B34F-DF44-9D1E-07472D6D5A7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F973FC7-77A3-2D43-8C05-E5D0995CDF63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A2D96F8-3831-D440-B0DD-EB58DF2E135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0A3AC111-DD05-F44D-80F7-EFAE2368E23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2FDA979-B011-BF4E-B011-FC15E923718D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DE1D4C6-1211-6543-A751-47A26A769BD4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0C40395-7538-3C44-A8E9-A2B79C211E13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97C3C8A9-023C-214D-A390-89255FB1E612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5D8D4F34-9428-194C-A694-1F8B4016635E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582AB2F8-C503-0B43-AB90-88FA97CA32D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D4CEC500-8696-BD47-A867-016945B860D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627975-40B7-AB4E-8CAB-915B2608F1BD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830D8236-68F5-6149-A8BB-4AD2DFC45C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EF5557E0-2790-E24C-B9D1-20390CBDC91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2A37AF6-B2AA-AA47-AA48-CA1F8FC800C0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34F309B6-7079-E943-B8BD-618D47542FA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DDA4AE2B-4B6D-794F-B51A-3F5420A596D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56FACF4-78A6-404F-AD60-147154B25157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C42A898B-0D4C-1A43-B6D1-CEC11656DD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427560F3-E0C3-8044-8DD4-9DB9165D8DE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95BA7672-DA95-9C42-AF3F-2027DEA4CCEE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8B06D35A-0DDC-B044-8DAA-F13618080BC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74CCDEC7-A346-DB43-BE73-8F81B069A2E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5F0B74A6-4368-9D44-B17B-43B0447D7C3B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212B5842-9191-0E43-A4B9-662AF9703B5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1BEDB182-48EE-0944-BD6E-2A320915D3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0F59396B-587A-9244-9C76-17B3C74F5EBC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EC539FA-DEBC-1841-9166-3DE8313E42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ED38421B-39EB-F446-880B-785A2386BCF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F649166-861C-3E4D-9751-8DACE0DE1893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506806FD-1689-5947-8385-D40BDF1261D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468AFB2E-256B-9E4E-AE18-2AC0801F604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B7BEFA99-0454-8442-A9AE-A5E135847035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75CD430-F1A6-1841-9441-B921EE2B960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D9398811-F36A-9648-9521-6B032309737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F62D6C2-6A5A-354A-90BB-2AB795AF3D56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FEDC464B-5338-A245-8753-9DEAD435FDB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C350BFAD-C369-7849-B5F7-77D55E52C18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10E1271A-DC06-C946-8C33-9B083D1927D1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7E9BE731-3276-F142-963D-611F8E762A6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6D9ABF4-9918-534F-8248-A3E73F1C11C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6966397-F1D5-374E-82FC-EE30EB47B2F7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FFF7CFB8-EED8-DF4B-8B0B-0DE9CCC5FC4E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4DF5087-3040-E14C-85E2-6037BA69EA35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B6A85862-C81D-6443-8498-E0DC11F5210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34097251-6DC1-E142-B1B0-CD23AE9FE51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A1D45887-E4B2-354E-8A9B-15FECF972BBB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25B9BACE-ABA8-C947-8041-6B73DCEE19E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71F0B5AA-7370-E945-B99B-B5F58FF3758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84C089DB-29CF-8E4E-BF8E-91DC759559B2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2A02316-43E5-D349-8109-29116BE4081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87C0F399-A3AD-F045-A986-C660EB431C3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28F23887-D0F4-6A45-A281-E477A992C609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533E2DD-B244-054E-AF71-2D4DFD3E8B9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7B497625-E496-B64A-80F8-0CB9246503E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02F2529-0779-E447-ACE9-25BDC2DB9949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84A101CF-A976-064C-BC21-288F601A032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D2DC0337-B2CC-0342-B765-914A752B77B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A4FA4AD1-0978-C948-871F-D7DBC4FC4E05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5743D71E-9886-604F-A654-2171F58A77C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4F381420-5F20-9546-A065-D2A0B38C5C6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CF3D9803-528C-9C40-A075-10EFC0CFDCAA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228184A-B623-1048-994F-3DC454B68C1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E012F0F2-C75C-BF4E-9CEF-A509B39E969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A7FC1EC-3ED2-D749-83D4-C40FC7BD7B38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57B90367-A76E-CD48-84DD-3E86B6A1168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BFE50C3-C622-D946-AAEA-A735D1EE58C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4BEA0634-EC65-5341-A212-8DCE8B84082F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85174D5-13CC-F54E-9422-569F6E8144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04D0417-ED58-5F44-9360-195CC57899A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E7AF8A63-E535-E848-BAD5-FB111085D6B6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FF58D10-FD05-4843-98E1-C66F27BDEA1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91AC3C0-B8F4-2F4C-AFD8-3E938EFCF17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7E80B6F5-B309-CE4E-841F-0F3C98C29FEE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8D739C8E-03AC-E846-8157-FF44B61196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B8ED4BBB-8EFF-4D4E-ACF6-C02D2DAFC33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3E4FBEE-0290-B446-956E-8477DBA89D41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3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2A89A4E-3635-0B43-BF2C-2531B5AE7703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EEF813C-2F38-C046-939C-B18FD634B062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4577028-59B9-B741-8768-70B792F281F1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9547E76-BEB7-164D-9843-913C989FAF6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E7EC243-D2F9-C146-BCD3-BA263D2CE67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9690B45-5205-644E-9F46-F448E54E1AE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E81AFBB-42FF-7640-8B2A-EF7A44D3C2C7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D32E41-A628-1845-86D7-CD312D5196B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F74B2F78-77BA-4A40-AC7D-E1BDD8E9B99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13143DC-C850-204A-AF79-EFD4B2BC9EC2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2EC547F-61DF-4C41-9226-5542BDCC2E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00BB37D-C4B1-D045-988F-A8B7DA6F58B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EC76E12-949D-B043-8AE1-62F4D25EB501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5AFBC1C-BD21-D543-8212-606D95CFDA9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D0BD669-0DCF-B149-8FB9-0278B5976BA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76F8CA4-A532-0A44-B61B-86FB9A6CF3C1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1E4C725-D548-EE43-B485-BA122F33941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5133BC1-C14C-7C43-964D-4C7D0A0495E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B519ECC-7016-A248-9EBC-6D300510A0AD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5F15563-526B-9647-9A3F-2B237A7F153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D772AC7-B8E7-A64D-A105-E5CD3131E4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84625E7-55A8-9947-8FD0-0E2097F609B0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E93648D-2EF5-B640-AB54-DDD6ABA4584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593DA57-67FA-7048-9796-0E19EEC6980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EE0BB6E-5C65-2740-BDF7-52B8B125AE1A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CB17846-2198-7D49-8907-E11D32B2FB9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A3B4109-D48E-9942-9568-3206D12C3A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36F3D4F-956A-9642-9D13-9C7E380B1762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28E8857-1A78-E446-8740-0147BC69234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2EF1BCE-2CCB-794D-B17D-3D0254BAF3E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8B3C7CC-2C7B-1943-AC98-60B9E86AB154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FCACF41-0FE2-B543-987F-AE3096FDFCC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C7ED902-42D2-0C42-8FC3-EA941014AA0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73E5BB7E-FF8D-8E43-91CF-017BAFC8EF60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CB5CC46-D3FD-8C46-A62E-F9038FB84E0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8BFC9AB-F20B-094D-9A74-2233DFA2A58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E42D67F-E3B5-9B4F-8D69-913BDA554425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90796-D5CC-5D42-B5B1-6F25E8D53B89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1C6A874-A684-3D42-9E4F-C7D665C3C0A0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F45091D-4C58-3F43-AE6B-D944D03F027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7CAF06C6-0414-DA46-9360-B50E896B709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FF2311B3-9D9B-3846-878D-5F21EBC48D45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B04C628-4325-934D-80D1-169B0BB747D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7351662-2D87-9442-B1E2-B0F7D376481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D870F13-0931-2740-A4A2-110C781F918B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4BB91005-4B5E-DF44-B1A2-3D94B301360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F070299B-746F-8D4B-9F0A-ADC106A2407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9980FA60-7725-EE43-99DD-74236997A84A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26613F15-DA4C-E742-8912-62FF3C94ADA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C9ABA38B-6E2C-CA4B-A86C-FE7C333BF6C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2CD21F9-3F86-954B-BCB0-D10A31971EC3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B009166-9705-E346-BC43-4E21AD4D935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6BCAB41-E090-174B-9766-A272DE7E2F6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ECE467D-3CD2-6949-BE7D-529721B05C42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924A1E37-2AB9-B94D-93B2-2B8953EC96B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FDEFE29-DBA6-D04A-BCA8-D6FE105E2C0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D6EA79A-4394-E140-9BA8-24DA49517268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8DA8D46E-EE0C-0948-9D8E-4F0C09479FA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F7A6F323-1875-3C42-ACB0-6F55ECC3943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B6372F78-EBF2-E641-AEDA-0141B0B0329E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BE2293D0-FAE9-C54F-BA67-584B129066C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F2E45D8C-9073-8C41-8086-DE90488B9DF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3F27CEC-F9CC-CF43-9044-DD3F76801EFA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7001009-3077-CB49-A71E-229A28A61C5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A5EDF9D3-B889-A444-93BD-4F5323B5A9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43C26B3E-CB0B-B847-8EC2-93C2C7F8802C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D4B80D2-6F0B-0D4D-BAE8-C5F1B94C30E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19157B1A-51A2-434C-8196-41F2110BD27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DDBA5BD-A46B-4141-B5D7-A2654DFEB657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E99247AC-CBEB-7046-8BE1-9A53694190D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3FE5AA23-6471-6E48-BA56-484B9F3C424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13427D3-A659-3046-B989-13B43DACFC5E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D2B73E3-0BAB-A849-B637-B1AB5A9A4013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19315BF-2E56-8649-BCD6-9EA3C324DAF0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5DC40A7-A94D-E348-A518-38ABCD588C17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A96508CB-37A5-4546-868B-1AD9AF40C6A9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BED7558-E41C-E346-9D4C-A15D996636F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845A4E3-CA96-1142-A075-AB91699D221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7F76A341-43F3-3E4E-B177-3F81F9C5D58B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E22CDB53-0A0D-374B-997B-CF4B17E375D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767F3874-3405-8647-AFF8-AB70D19DD76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37C773C-3031-334A-9C62-218615A9C28A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6F080694-E042-3B4B-BF76-D960FC72972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086F636E-C7F4-7548-B271-CE19DEBF201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52DABFA8-06A5-0D48-B56F-9DCC0B1F6B43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F795224-D00A-274B-BF24-6D97B979DD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39BD069A-0E2D-0B4F-AAF1-1A9E2F7D2C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0DB422DF-8FED-9849-8602-3642C0E29446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F3C5C95A-BF80-2642-A3D0-53854A790C5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9512A3E2-BDA6-5B4F-95A6-D81FA09F7FB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64D53D38-6ED4-304E-BDC0-77C62BD25644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CB61BEBE-46A5-7D4F-BA0F-2C3676D8BC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6F366A0-4FD9-D945-8E78-24E0FCDED9C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1339F47-D9BB-7648-92B9-87BB2307EED0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93080A1-004A-7048-9887-6CA440261E8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59945DF7-DF84-BA40-94F8-3648E89835E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ED9451D5-C43C-2741-BBC1-58AAE6EF472E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465C827F-DC69-454E-B587-2E9A2DD6E78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C9495BAB-BEFA-704D-8FD8-BCDA0E1E70A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7122B13-4F24-D94F-8A53-661BD9A8876B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2406663-35B8-904A-B542-F0A13BD5F00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4B0408C-676B-DA4D-81DE-43B4EC3A8A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97B606E1-7FEC-F84A-85B3-E07BCD5F6FAE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C0CF9056-00D6-2546-BA00-FE170D6A3BE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8470D33A-76E7-4849-BCBC-8750DDE9A2E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ED2AC1A-683B-CE45-9D9A-DED15D9A080C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7D88C8C6-C6F4-5B42-8A7A-B84E712FAE8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BD014CA-203C-F946-9E25-F0D836C7C33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A554BCC-2442-D541-A7AF-2642113A4E5F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88A3DEDA-4A27-A642-9512-973DAFC134B5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34BBD6C-106B-5B44-98B3-A562D4BA4666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8FFC6518-02B0-F944-AF69-868BEF40D09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5F5F3C3-B4AC-DB46-9B70-76E3E63B571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8CF66C7-47A7-5E4A-A4D6-19E91801A079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47BBFCF8-5250-894D-A96A-4DFF9C60455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EEE1A71-9674-D74D-80E0-B9B232C0E9E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1FE2F879-E648-C042-A1F6-DAD81E06A23D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33E6DF88-34EA-3942-9C23-E9B78BADACA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B864A8A6-F49D-BF40-904B-7537A468627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A2F78246-7D97-9047-A3FD-414CDDA64FDF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F9656C55-F98A-D340-A331-213A7AD00C1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57BD6D2C-8851-E047-9FCF-90F1CA98613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281C8609-C8EE-8B4F-BCB6-159A915BAE63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B6758FE6-1D62-A343-A46D-99C0AF30C7A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B48CF356-B416-4745-990F-2E9477FA9C7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4F5A909-7BCC-FA40-A3D6-D91CFB1038DA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BDA773A5-6B84-7544-824C-5549DB0F958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703BA0C6-C541-D24B-9F7F-54F0DA4716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76E909E-DB44-164A-A3D4-74A072062F3E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2FF6668D-EFC5-074D-A559-A354B96C5DE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12FFE9E4-42C0-454B-9136-08CB8110235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9B17324-5D69-E044-AE10-2A74D61D5DD3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EB6D03A0-3B91-544A-94A6-D9B2627852F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44E72758-F02B-494E-BA08-FC497F4AEA3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A254AA09-01E9-A74F-8223-C6A61804950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4323B25-04C4-F746-95D0-3B788ED08D6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8161D3A-6FE5-E648-87DC-326BCA78463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13F05E19-6DB0-9F4A-B56D-14710BDA54EB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85A834EB-180F-0242-8937-02C166E78F2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209AC2DB-40B4-0C48-AF97-F162CC78BE5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BE0A49C2-4901-5E45-BD0F-7FEEFE50F751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2740D20-EF9C-4C4F-9DD6-974FD9763A9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34DC3050-C9E1-774D-8580-871DD3768B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1A7F687-FBD0-DC48-A856-D3172DD232E1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1E7AE93-A2BA-FD4F-BAF0-D7F720120328}"/>
              </a:ext>
            </a:extLst>
          </p:cNvPr>
          <p:cNvSpPr/>
          <p:nvPr userDrawn="1"/>
        </p:nvSpPr>
        <p:spPr>
          <a:xfrm>
            <a:off x="521917" y="527260"/>
            <a:ext cx="11148165" cy="580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151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74F8-AA94-C244-A8FA-61F99B9FB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48" y="2875175"/>
            <a:ext cx="10958847" cy="1157722"/>
          </a:xfr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DA9BF-A78D-134A-B3E6-EA378B6C5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23" y="4166647"/>
            <a:ext cx="11001080" cy="6881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822287-2FBC-9E41-B6D4-DA3D850A24A6}"/>
              </a:ext>
            </a:extLst>
          </p:cNvPr>
          <p:cNvSpPr txBox="1">
            <a:spLocks/>
          </p:cNvSpPr>
          <p:nvPr userDrawn="1"/>
        </p:nvSpPr>
        <p:spPr>
          <a:xfrm>
            <a:off x="1269996" y="6247974"/>
            <a:ext cx="5355246" cy="43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 dirty="0">
                <a:solidFill>
                  <a:schemeClr val="tx1"/>
                </a:solidFill>
              </a:rPr>
              <a:t>This project receives funding in the European Commission’s Horizon 2020 Research Programme under Grant Agreement Number 957128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69EAEA2-38AB-A544-A03C-2A22C0088D20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009A86D-9689-3B4D-83DC-802153042E7B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C5CE26A-CE85-A34F-AF70-BA71453E6D0F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FB8C68A-559D-3E42-ACD0-890D87A832FB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6C65457-A8FB-1C4C-BE0B-74D061C6D69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10D0D28-0C3E-1E46-892E-9047D16279B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BFC8151-450C-F14F-9150-6E4D66F3456F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5FA851C1-B364-864C-B298-0AC8B0F1141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42E6705-9775-184A-A303-6A00EBF2DB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C82ABA5-EC0C-C846-B6A4-E1C99BA4B731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96A5D75-8591-D84C-9EE5-C84452B5D38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AD0F840-449B-AE45-90B4-C8414622ABB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669B62AD-2762-D24B-9AF8-780EB3603693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BF4E252-FE4F-D245-A022-433B29B4AFA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8488F39-4FC5-6442-A50D-353C3B8D759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B564B5B-2616-5E48-BD73-274C3AC8B428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FE3D51F-8AB1-7A43-AE42-1035CC4822E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3A522D7E-F544-1344-BA80-0446BC997E8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BDF293C-A0B5-1A44-BCE0-A76F9C2E4BD4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24A5B104-64B8-3C4D-8FFE-E2861ACF3F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8742AF6-928D-D04F-9037-BE46CF33CEA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07E0D2F-A1FF-1D4D-ADD0-62FB3B9697C9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0198DB8-DE8B-0741-9E5D-2BB6B9A8E48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274F18A-6D64-F54E-9523-6A54D8C420E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A8AAEBA-5F74-224F-9B33-D3F1E9B34871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F170DF3-5FC7-9043-8251-A1DB4A83300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7BB80C2-FD5D-3243-9BB0-8DB3179E792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B2ECBFD-CEE5-1A42-BAA1-094A00C6F9B4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0F125C0B-C4AE-B144-AEE2-88712E4290F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8FD173D-1F21-7940-991E-7E56E6CB15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DEC95789-66DD-6B45-91ED-0833A71979A4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72E0B663-C10F-AA48-A317-BBE3B921BF8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8F89020-B690-334D-A21A-979617B7D28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F7C9E81-135F-544E-ABA0-48D65B00E9CE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D363DEE-A289-7A46-A2BE-7E7B14684B1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30836946-42AD-DE4D-A2A1-A60CD48426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8667039-7FFA-3347-BE2B-F573FC1624F1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21E35C4-22CA-3643-A5AC-7E3D3E4C54C5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C75FC67-77D7-8E40-82A5-B08CC862562A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B858AE-BD58-9C44-A5EE-844852DAAA8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75E1AD9-009B-6B4A-A638-A6C80C7D623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91B2EAC-FF98-0743-AD5F-0853A8CA6CA7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5922F752-5E78-8741-9C77-961A35C9FB5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EF13C9B-E15D-7E47-92AC-E36F678C0E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C2B46AA-F3D3-234E-B41E-E4C39B558BD0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10FE616-462F-7044-8DEF-ECBA96AC84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4A89BC0-FC67-EE42-A9E5-C4F270874F1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0BAB5C2-FB33-6E4A-B55D-B4CF4726D849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B936DA21-41F3-A947-B9FF-345BACD532F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9D54D19B-3A47-924F-B70C-A34324091C5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C4E63E9-5FF2-9747-852B-F40FC55F572F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B52A8796-7B4C-5A47-9E7C-75BD8E2608B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A6E7702-5F9D-6943-B56F-1542E2B3E6C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1728992-FE50-5245-A285-86BFCAE12FFC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300D36F-D647-7248-80DE-DEC20909B84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A3BEBA9-8241-4642-AB97-2A63747DB4C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69C3F00-6E27-5645-86E3-7FA19A19C10C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E419A43-26BE-274B-B811-296926DF4AF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6F9E4CD-8C14-834F-BA4C-8E9297AA21B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5D48084-74E3-CA4B-BB63-E0CF8C77E5F7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439D3E1-545D-F448-B8A8-BA96C2D387E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DD47987-F336-F144-96C8-10692EAC446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75DD830B-4036-AB47-8CAE-5838E09E573F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3829EB0-36C4-6449-AB4F-A774F572FCF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79C85A2D-30B1-144D-A39E-D916AD47F60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E81ADC95-00AB-6448-A82C-300B5D1E4C0D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C6934ED5-DFDA-3948-92FD-E66D772832C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559DF4A-FE39-9844-8EBF-769B77DF834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CDC7326-8E3D-E94E-82F1-A59C84201626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E7D2F89F-87CC-9442-8C78-F23A5F55F7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83E99AD-3BDD-4E49-8203-B6C5B9B41F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7E5D431-ADEC-5848-9EAC-B7CC3A69797E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EC9D49B-D1AB-DB4E-B683-14840CFBDEAD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E3214C9-C8E7-1340-AEEE-FF85BA7D832B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2CBAE97-1A33-2340-B08A-C435D19AB156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5AFC4C8-20AC-6648-8FA1-8887128056F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0E2F247D-00CC-4D4E-89EB-665EF6DE479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A89FD750-12F6-DF47-B6BC-210B3A370E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9248B218-C193-FB4C-8A3A-255883CD658F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8842271-1852-BF4C-A341-45161AB0A9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74772BDE-D521-2141-878B-D020FF4B854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0C5CC84A-6594-C845-BDD9-07BDF43F34E8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7ACB30B4-56DA-2445-ADFD-34E7D04771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2F0896F-3DA1-264D-8201-A6481DECA8D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FC67F920-1725-ED4C-8DF5-374495A890D4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7E4D4C2C-28C9-6947-8E23-B9546C53018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2655E0B5-E2C4-1A4C-A3AE-8D09618DF0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5F89B12B-A470-AB47-9AC5-51DB267B2266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06C423BA-F9E1-5A45-8256-9BA6295FBC3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1A1A483E-64C9-1341-B351-93A2E85AE40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B31FE7E3-57BC-2144-806E-AE51710025FF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060ABED6-B6EC-1347-A6AF-A24BAA88C0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7569585-0C11-A342-8FE3-F33C566C71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42A695C8-2281-D248-87FD-42237BA09A42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224D7181-CD38-954D-BE00-0F4ACA9597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68F22C4-C289-3B48-98A3-B6DFC69D1A1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2C4086A5-BE82-DB45-9DC0-4922E191C375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25BD90E-433C-EE43-836A-522E5D15863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A419CB6-3B60-3145-B464-FD1A5270658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F704036-3625-CB41-B664-8BDF03B38845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3F14FD9-7908-A54F-9C95-5B482045C4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765E497C-7F5B-5842-A3DB-46B4881333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0E17EA66-8657-B74B-8EF8-62528B1ABC2E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F4C649C2-2EB3-8A4E-914B-BF7E9CCD365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BBFF9FF-86C9-9944-9979-ADAEDB95A7B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E652DDF8-2932-0F4D-9C56-3376936FD16F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30C286A8-8B2B-B544-B86D-30F54028A2E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6E36A796-794F-4C48-9E48-7C1308884E4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DEBA95C-F720-CD4C-8DB2-314470A9504B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448E008-D1B8-344A-827F-158EE68E0192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1D8E1269-02E5-A142-A517-FCFDCEC1AC4E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036FF93B-3416-B344-A53F-4124DF06DBE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B36DB9D1-E07A-7B47-BC97-1B3CDBB9C88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B14C3F8-313F-4642-9BD6-3AB390BF53C9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E7AE1364-2700-5541-A5C4-15BA4A207B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93C2DB5-0FE8-2A4C-8B2E-CD3DD012675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C51A006-991E-5D4E-9793-14AF2597A50A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79A2156A-846B-AF42-A42F-DD6965ABC00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1B08094-2D8E-2A40-8BAD-46BF4BED016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BC6F309E-D4EB-CE4A-BCF4-11D5C057171A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337C191-481A-2549-8630-230BD6557EA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F62E4BE-7297-2045-BACD-E795A4D9A30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F2DEFBBC-7C8E-C640-A646-0AD96EC8A13B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46F6D8E8-A408-3645-9042-346D868D5D6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8CA8BC7-3C34-574F-8D98-DD34F94098A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324238D7-A642-3A49-B159-D16E81E9378F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D900206B-41D9-3648-8103-1DA7737D6E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3E0BDA3A-1B3F-7740-A6B4-DFAC21F4E6B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F7E9680-59AD-6042-A052-7BE4628B14E1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B0C92E4-7D87-5748-A8C4-D783BFE68D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423CF7FB-A0D6-E840-8F99-DF81EE9B53C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3CE5B80-B22A-BE44-AB86-F92477966E80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29BBB486-A5A8-894A-9786-CB2EF3C9160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AF69FE4-89E5-FD45-B239-349275004F1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0318930-3062-1343-BD3B-115C9C60DD2A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5BF7C16F-3B6B-3545-8308-0C685B51984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3522B9B9-3B2B-314F-9474-1E2F755F880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FF07147F-1C3D-2949-A109-4BCA95FF42D5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978F52AE-162F-374D-87A0-1756BF83CCC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93775A35-7A5C-C347-BCFB-95BF1BFA713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6784BD85-4035-E541-AE04-28017C240043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DA2D5F1-A8E4-CC43-8DC7-5D9175880F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432C816F-F2BA-5C4F-A22C-1C6AE84EF3D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2D38CC6-8DB4-9548-96E9-9E92A548363B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Content Placeholder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F19C5F4-5E55-7245-817D-7EBF13F1E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60" y="6232266"/>
            <a:ext cx="667869" cy="439538"/>
          </a:xfrm>
          <a:prstGeom prst="rect">
            <a:avLst/>
          </a:prstGeom>
        </p:spPr>
      </p:pic>
      <p:pic>
        <p:nvPicPr>
          <p:cNvPr id="154" name="Picture 153" descr="Logo&#10;&#10;Description automatically generated">
            <a:extLst>
              <a:ext uri="{FF2B5EF4-FFF2-40B4-BE49-F238E27FC236}">
                <a16:creationId xmlns:a16="http://schemas.microsoft.com/office/drawing/2014/main" id="{23BD8288-C013-457E-8242-3E7BDA9B3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660" y="645305"/>
            <a:ext cx="504140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2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74F8-AA94-C244-A8FA-61F99B9FB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48" y="457200"/>
            <a:ext cx="10834496" cy="3050326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DA9BF-A78D-134A-B3E6-EA378B6C5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48" y="3684896"/>
            <a:ext cx="6409824" cy="231200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822287-2FBC-9E41-B6D4-DA3D850A24A6}"/>
              </a:ext>
            </a:extLst>
          </p:cNvPr>
          <p:cNvSpPr txBox="1">
            <a:spLocks/>
          </p:cNvSpPr>
          <p:nvPr userDrawn="1"/>
        </p:nvSpPr>
        <p:spPr>
          <a:xfrm>
            <a:off x="1269998" y="6247974"/>
            <a:ext cx="5125806" cy="43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 dirty="0">
                <a:solidFill>
                  <a:schemeClr val="tx1"/>
                </a:solidFill>
              </a:rPr>
              <a:t>This project receives funding in the European Commission’s Horizon 2020 Research Programme under Grant Agreement Number 957128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C3732BF-5B61-9D4B-924C-5E111F1FDF69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71CB5BC-A4D6-0448-ADF4-6A394C00678B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D0141FA-4FFA-564E-9F83-7A6574871CD4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7C1D82D4-57BC-8F49-873F-A1A9204AE2C4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A5D0ABC-E6F6-D948-BB52-9EA10ABB459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A2EE959D-5816-DE4E-BCF4-3C442CE617C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47C2753-2AEA-7A4D-882D-1AA602DC25BE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ADBFBC86-FD96-2A48-A509-91B6ECF407B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CF80ED2-4753-324D-B387-68D627FCE1F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755D005-8ECB-114C-A72A-E31F3380331F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247568D-DC53-FF4C-8347-9587FDE86C1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CBA2E4B-4423-464C-B9BF-ACE0C4082EC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72562B4-2681-FE43-BEFA-E15964C74544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0158BEA-CACA-444B-8E7F-BFEC31BACD4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97E59309-3D20-1D4E-9693-771116B590D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991F40A-3797-144A-B97D-6135382926E1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CF0E04BE-88B2-DA4D-9E9B-C7A6D77619A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B793298-9AB2-7943-9266-10CF0BFA8CD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4FE5DFE-A060-B44F-9447-E9FD63616A61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31D36AC4-4B09-154D-80A8-6583F013D93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51F4CD9-DADB-B54F-9015-482DA688D0B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6B6C02C-6504-E84D-BDE0-1A28F466BAFA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77C418B-C60D-F44F-8778-575975CE62A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F5D28F9F-B788-9C46-A4E7-2D27DAF6FAA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2A1BCA8-21B1-4A45-9674-BA53CC61C7F4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D444A88-38B8-FF4E-A3A0-7CB6201A204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72D55FA-A2DE-744A-BA10-18D51998995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8EA1739-C683-5F48-84A4-2258E8379C3C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7EB93A28-C2C9-2C47-92A2-8B5F2345664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90717AA-088F-AF4D-B2F0-093BCA2BC5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003F8C1-68BD-5047-9E48-97DFCA7DA8DF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D8CA166-71A6-EC41-A059-4DB8DA31D55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5345E9BC-2937-6145-B258-FEEBE1881AB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3371AE3A-E714-CC4D-BC65-A656E69DFA78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A185ADA-F309-D347-B98B-82AF36A8A8F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F53E7DD2-CB90-0B49-8B9D-3C43CE020B4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2012F23-AADF-4441-BBF3-A970FFEC9D90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8FD6375-2121-8B4B-9E96-05ABCBCF4804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B94EF10-350B-B04E-89B1-02FAE18644F6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50CCCDA8-F674-8248-9861-EB40ECA292C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769B42F1-CE83-8045-AD19-C3EAEED6C95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3F4726D-7C94-D84E-AB1B-24970B1EE0A8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40F96733-E7AA-D742-91AC-2CC1B4D1B44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C28CC45-ADE1-DD42-9DC7-84CC03E4500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8F4CF5AF-8B56-C147-A03C-EA4DFD12DC45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D34495C-A972-C847-B740-18A5C040EC3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11BDABF-297D-F745-B23C-2702488EBC0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A7090A6-18DC-1244-A46D-4D6056A99CA8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5427338-FF7A-014E-94A9-F2F01771EA9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C2619F9-48BD-704D-BF21-4F049151C86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68731E3-1690-F646-A0AC-5B043E16EA2C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8AB885F-0ADA-6946-A056-690EE14A2CA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B56814AF-B5D0-5F47-935F-8189A09AA3D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3B6ABB6-F214-5F4F-A027-93325FD5BC9E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2F6C8C4-1F71-E142-984E-0D1E850A520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AC64656E-3C53-9E40-A6B2-58C754B1A80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74F9E40-F668-E14B-A283-944AD9CD271E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47AF23EB-E3A4-5542-865A-51F22002C5F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BC6A457B-68A7-3A4B-A353-CE0BFB64266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D630382F-CC3C-FB41-9262-14BC5CE1F440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CA458E4E-6ADD-3D42-AB1F-A4AA4082B71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907E551E-0749-1349-A9F0-6DDE3517418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0B6787D-C2B0-0142-8AE3-C03436067EA4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32C5C91F-8B03-0448-BAA2-15C0639E5B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C2E326B-F63E-AC4F-9F5A-034A32935B8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D4255E2B-182E-814C-996A-E7BAF4ED7137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332C45C-4A29-A444-A6CE-CF7CFF4F5B4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3F0643B-37CA-EA4F-B4B3-6B357E3B183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89867067-7E0C-7144-806E-BC09C01EFBB8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D35E7827-A46B-6144-9F40-64B1B2C0215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3C74CD9-2284-2B44-A48A-405DF6051A3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D6CC4BFC-5AFC-274A-BBA3-418BA2E0693C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CB6FF26-FF85-1640-9E8C-E0066FF01181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1AA7C49-A1B4-E04B-B652-62D2DE4A0C41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CDD8AEE-7110-6A42-BEEE-95E1B0652E56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31D21A9-6FE0-E847-B5C0-9B39E7326476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74D85A84-FD37-CC45-8703-8326E9ACE21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68E4E0A-56BC-544D-82FC-A0B9585E442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80B90789-ABC9-C44E-AA92-42051E20D2F1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31F8F01C-A6FD-9C4F-BE42-29C649F79A3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E13B4767-07EE-CD4D-B558-92166EF7B2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62648BEE-DA35-FE47-B746-B8DAA61E0112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524BF9D5-C08B-B148-AB43-0C2938B7430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50903E98-D841-FA4C-89EF-F4A69F8E00E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BC48E815-5078-D74A-ABAC-665DBE35908C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60FB84B-591A-FE44-8AFC-31FFB4F3040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621DDAC-2EE1-D84F-AB99-6DBEDC9983B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C160645-2E8C-6649-84FF-13A062B57BA4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DCA244D-3CFC-074C-94A7-9158EA3EBDE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247A6449-8E78-F041-903A-627E389436C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1BAE8A3-9F71-1A44-B4CB-81F4C286CC26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03E90BE-4EDA-0D49-9AEB-4DE35AB9639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7B17BAD6-99B9-4345-BBC8-7087DA8B230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6476B8B-62C1-4D4C-8D01-FE099B551E61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0DE7DF7A-1A2D-8847-8BA0-09649138370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6E60D0B7-CB84-B24B-9FE9-E9C43F02E4C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E0065DC-10A4-FB4B-BCB5-FED34751CC8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E2F51D0D-1DB9-6946-95F8-BB01742AE2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FB60015-F2D2-984A-A1E6-800752DAF2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5B82DA57-C6D2-3644-A0EA-CEBFDF3BC573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38EDBF0-698F-9C4A-A092-8DC0F44CE8E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0B969C14-639A-5E4A-A55E-0B4ADE7F53A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5342D2C-C5D9-FF4C-ADAF-6DD6136D9CAB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1720B360-5978-B04A-BF2D-E09289529EB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B8680EE1-3751-0F45-A1EF-AF465D5235C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11D5222-07AE-ED4A-96B3-B982D32597D9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B7F814CB-3BC2-604F-8BC8-EA7BDD34112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554A1074-6F49-0A41-9B05-143D8F914E4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0F79CF1-2615-9F41-8F3D-167E64F24D07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DECAED03-52DA-3E4C-AC66-545F939853FE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0FAEAEFF-BF44-DF4C-AADC-3CDB241250A0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72EAF45D-F3BA-4540-91F5-0EACB44A76D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2AA3B7B7-DBCB-0242-89D4-B7C0620432A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12A0C441-DABA-EB4A-8FD6-83CD7DB0FC17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FA2DF192-77E7-D341-B9E4-1340F5FC7C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5BD1B3C1-ACB9-9F4A-9961-97299102C24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9868E43E-312E-DB42-9ADA-E0C4FE25DE8B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F12385AF-9C20-024A-8DFF-A2113231396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61475FFC-FBB2-3E4E-827A-392F5DEDE4D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6491263-149A-4B49-BCAF-D66630DFB022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EDBA0424-0C5D-7F4E-9C10-48D41773FFA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57341677-F35A-1549-B026-0D22BE11800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0B3CC76-5FB5-0648-97C6-52D8DF20BCC0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55EF0AFD-D77A-794B-B54D-B3E1F6A6B2B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E98FA08-B32B-5A43-8071-110AD652230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3190003C-AA26-DD42-A888-376B9654D86E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DA20B9B8-DE05-3340-9049-4B7B5800CF2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963ED3BC-2660-9447-A508-C4115EBA035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FF54F064-9370-914C-B46C-80452E2AADB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4B5D75F9-35F6-FA4F-985D-43568E51012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73F287D7-5B71-E84C-A808-4D61BC55B2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3D18AD9D-55CB-6343-A251-AF0D23D16F2C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C9D0EF96-22C6-9140-A6C2-18D07D439A5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8E1AC6B2-6C52-4347-9318-F8C9914A113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47B7D03-2BC1-D74C-A7D0-8793CEA23B59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A06649A7-E13C-1743-8E59-57B4C9648C3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0F0380E3-D3C1-8A4A-9F4B-091B390F55E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5DEA01-146C-E24E-868C-20396D046F0E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5B60108A-503C-924F-AFBB-0839134DDF6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615E53D3-2C10-AE4C-B684-F62B944892C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1147DE30-F4D1-9945-8637-1E670CB0CBC5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0597EF96-1250-6C47-909D-B109A531655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411C69D0-CCDA-8443-BC79-EF3432EA4F6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9190CC2-90FF-9B4D-AA75-58E0F08DF577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Content Placeholder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20E8B9C-BDC6-F440-9DC6-F485DB5C0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07" y="6266496"/>
            <a:ext cx="667869" cy="439538"/>
          </a:xfrm>
          <a:prstGeom prst="rect">
            <a:avLst/>
          </a:prstGeom>
        </p:spPr>
      </p:pic>
      <p:pic>
        <p:nvPicPr>
          <p:cNvPr id="152" name="Picture 151" descr="Logo&#10;&#10;Description automatically generated">
            <a:extLst>
              <a:ext uri="{FF2B5EF4-FFF2-40B4-BE49-F238E27FC236}">
                <a16:creationId xmlns:a16="http://schemas.microsoft.com/office/drawing/2014/main" id="{B665F99C-74C5-48E3-845A-9799166E8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0748" y="3935938"/>
            <a:ext cx="3929296" cy="14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822287-2FBC-9E41-B6D4-DA3D850A24A6}"/>
              </a:ext>
            </a:extLst>
          </p:cNvPr>
          <p:cNvSpPr txBox="1">
            <a:spLocks/>
          </p:cNvSpPr>
          <p:nvPr userDrawn="1"/>
        </p:nvSpPr>
        <p:spPr>
          <a:xfrm>
            <a:off x="9416148" y="5874275"/>
            <a:ext cx="2655315" cy="974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tx1"/>
                </a:solidFill>
              </a:rPr>
              <a:t>This project receives funding in the European Commission’s Horizon 2020 Research Programme under Grant Agreement Number 957128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274F8-AA94-C244-A8FA-61F99B9FB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853" y="3604964"/>
            <a:ext cx="7638854" cy="1979629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4BC29D-0674-1C4E-9903-0341B28A6993}"/>
              </a:ext>
            </a:extLst>
          </p:cNvPr>
          <p:cNvSpPr txBox="1">
            <a:spLocks/>
          </p:cNvSpPr>
          <p:nvPr userDrawn="1"/>
        </p:nvSpPr>
        <p:spPr>
          <a:xfrm>
            <a:off x="420368" y="2730087"/>
            <a:ext cx="10938793" cy="59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1"/>
                </a:solidFill>
              </a:rPr>
              <a:t>Thank you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FEA1096-0CD9-E04C-93A5-ABD168E2DD79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D093A18-B61D-A847-B875-EBFB7875C7AF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E42A34E-EFDE-EA4C-9C84-82CE52451F31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2E47E9A-4137-C647-8F13-06E4A5EB3E8D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33C6119-209A-4B4B-B9F2-F137D2B53A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0BB0A50-E4B2-8848-BFCF-BD596C7FC08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2C3E30C-4821-124B-B797-9265A1BBB498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E6EFDC5-CD74-3844-8B1E-3ED3CAD19A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71CE300-A637-C04B-8B42-BABC27E48C6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261C9C7-FCE5-7D43-AB04-6131D1F6A41F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33D5537-FFEA-6B42-89B6-5495C119EAF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AD49CD9F-624C-4D44-9D9A-B5EADDE0C54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0F213E5-386B-7B4D-8B51-861D7DC79B93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6D3C6D2-511A-F04A-8F9A-2F17E458A83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A243A751-8651-4143-B263-420354959CD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99D99DB-5C1F-A749-BF80-EF17816ADAA1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B5CC891-BAB0-CD45-AECE-956D323A8BC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3C923C5-A158-6D41-88F2-B7F858C24BC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28073BA-B353-3549-8939-02D4167C1BA3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7879D84-DDF2-AB49-AA86-1222FBF0805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EE9CD38-8684-8948-AE21-7568489F612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A20408A-1F40-4F44-A2DF-F6C76AF017D9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5DCB41EF-1570-9047-930F-8C28386D308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8D8A91E-DA02-5D44-9B2B-5B1F545496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5A191B6-BFCE-0440-A39B-35EC6A49C41D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E98EB931-E4A9-1645-8465-610875C7AE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3186D1C2-7E3D-D040-B118-FC5DFEA579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FF82C6D-6F4A-4B4C-B55C-EE4989535684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64306F4-C63F-F04D-8DCA-A11B938E0C1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5BBBCDF-522E-2648-A0A2-0C2C835EE7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7EA77C1-AEF7-4540-A287-5627968E625B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059500E-5065-D04B-8ACD-340D880C808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E3CEC632-842F-1342-ACBB-27C577C158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74F901A-F5C2-0642-963A-283D80A4E29C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AB193554-83AB-7544-8C78-DA6746A8DD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030E425-F806-D34D-A726-AC7A74D9DCC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D779EFB-3DE3-1A4F-8958-A6896A28EB04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CAEAF03-5469-0D4F-BCC2-D3B166864C67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DB0FE8B-72AD-5141-A7AE-63C791A1D4C8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6DFB5ECC-68AD-1749-B457-7220907B7D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FAC6269-3B22-374A-94EF-EA4B2282278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49C2BDD-648B-CA44-AAA5-1F8808EE4D03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C7A7F43-3EB3-7A47-911F-F32ABC280EC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EC10A5C-B633-9B48-A3F6-4E4399CFEE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C2A1996-1C7B-5245-8F74-E1B95B1E61A2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5592ECCC-C74A-D447-B480-8E279A1261C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BA1890C-531C-8C47-ADF9-CDB0107264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17E769C-D5D1-0942-B49D-FEC9FF8E00B7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424F427-281C-0C41-8687-133C67ACE50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765398D-EEDF-AE42-99C1-832F0838B3E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E43E5765-83EB-B448-9223-8F1FBAA40C3E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1E176A8F-7727-E34A-91B2-5C61C2390CD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CA5513C-6572-2446-8AAD-0CE08FCE13D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BACBB6AB-4C7D-8844-9F9D-BEFA2E191D16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7CA2047-C425-AE4B-BF67-A0D09F16C7F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EC76D37E-D13C-CA4B-B2EC-4DD51614B1A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8E5AB04-02C1-374C-992A-FDE32D8F0F1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055D708B-06C0-BE4D-96CD-A008DB2D7BD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B78FB13-29BD-3042-BB94-307FBBDD585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B880D68B-2189-E843-9ABE-ECBC0B6E7739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D35CA969-317F-8546-A8C1-B8682C729A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D962907-B0C0-B64E-9B7F-39B3044F3E1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97CE9A2-FDA1-2D40-BA56-BA61E219C58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5403D703-C8C5-E24E-8AC7-EA179D61B0B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6F38737-BAFC-6845-8C81-E1C12D81F9B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CD0BD474-5B08-F442-8AE0-849ECC6DA6A0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BF622DA-9AAA-0B40-85A9-C439A20CD4A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B7F05F0-80BC-D940-8A95-36996CA3B6F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404014F4-D3A3-434D-B6DC-B5C3ADB8FAD3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DC83674-4562-7D45-9C9F-221704DDDF6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2D93776-7710-0C44-98B4-0197E546D02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04712487-9502-0D41-9CC9-B6085AA4B192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F0017D6-5782-8249-9F01-4072802DC471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05A5E6D-ED30-5147-A9CD-F3CA60F5ADFF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80563DD-0730-4942-925A-3278AE1E6B98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79512BF-873C-F145-99D2-F517584ED73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B55BE5FC-E03E-944E-821A-71A247E623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3361E03-AEB6-D64D-AFE0-B4144ECEA9C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079A977-9EB4-994C-B6D7-2D50AEEB2CFB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593D7B9-2808-8744-ABC3-8900C0F59F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13B44A24-1A4D-104C-825F-91B19B982DA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4BA59F56-61A5-D146-9F8E-66D1A62C5F4D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B866A62-6984-214C-9775-46E963AA826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4755E5E1-6A1A-4445-90A9-7F288350334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B9902C1-D465-D545-AA06-3E2D805BF67F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6F81C02-A2FF-884E-A231-58ECE624388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AA423596-A72D-E843-AA78-60EB005C99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A4271319-682F-AE46-B21D-E2FCD3E0019B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A98189B-1D26-6747-B0DD-B1503F78A80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773B646F-C7DC-A34D-AF5C-7F977D81ACA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3499449C-094E-9B4B-BCFC-1D730AF35A3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40B25C12-041C-1740-996E-27C23AEE021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E99A5DC-99D0-4249-938A-7CD41AB432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25511D2-49D5-5E46-9262-7A2EB92FD0C3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83567BE7-75E9-194D-891F-BD53435813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462BAA7B-2D3E-C146-9F02-65B4225A576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77A6E12-11E0-CE49-82D8-9AE26912C3D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9D02E28E-3811-7A43-9C1E-D754596CEA0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7FAA1DB-A17E-7E46-940E-D270B74512C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BE1DC0AB-73CF-3E4B-A1FA-DE3A43AFC870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1D0992B-9456-BC41-A66D-3211C56D4D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5BF4789F-FCEF-5342-81AE-807AF22AA1F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8DC583F0-490B-5C42-B0D6-E447C74A4FA9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0195B91-C0FE-274F-8551-6011D68BAC2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F97044D-F911-3840-8AF9-2A68120FDF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CA122B2A-3DB8-FE49-8DAE-5DEA555DCB46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BF5E37A-EF98-AE46-8AC4-1DF9BAC61C8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758BD1DF-2590-C54D-BFF4-3DEB6BD5C6C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AB786F2-12BE-894B-97A7-B55375BFC509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7BA25F9-2CC1-7949-B6BA-C8DC0E4B7B5E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3EB2B68-DF3C-A74F-B664-9272955C7C7B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1A095D7A-C589-1C4B-A721-A50C822FFA6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7CBC6124-CA2C-264F-8D01-511A40F568F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7B512B0-A05C-B942-BA15-89C652DE4F70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A0C8D612-EF28-854B-BB92-69FA55F39A5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FAF4DA29-1970-B945-A172-504ACB844AE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5363751E-19EC-CA47-A398-A58E0E70FDE2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A82BD9DC-9458-094B-B2A4-95576686C8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A95CB5D1-2BB7-384A-996F-4ACCE236B2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D60693AE-5F90-F645-A6B8-3DBD967A88E1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E2C22841-272F-D24C-B733-18A75AEAE5E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8578C33E-C450-1F4C-BB2C-0133C62E788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EB6EA17-7528-9444-AABE-14BCB50FD8DD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9869E03-5FA7-AE4D-B958-AEC49CA8397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DBC31E6-A0A9-3346-B560-631ACC8C99F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F353EF58-EE5F-2740-9C65-00917C6DD9F0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4E2CED5C-94AE-3145-B81E-53428E494B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F516A57-5EEA-8742-B783-BFC47041AD1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FC87AD90-6C21-C94A-8A3F-69F9274349D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4832789C-D750-C54D-BE50-DF7E0025E8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0E0F140B-421D-AF4F-8500-014C4E6FDF7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EC67AC66-128D-6642-80B7-EBD402E9D5AE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19046A5-05E2-B747-AC02-3DB3E19E90F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B80DC8FF-5F3E-BF45-B3E5-809CC29A3E0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BCB808C-2AC2-7744-8938-A1E83FB9DD51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09B48C8-4059-4B48-A09E-80CED9B610A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0D99113-346D-7D4C-9D07-FA19C2C54A6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76662693-5B88-D648-B8A4-BFA1128153D5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E764FF1E-3EDE-E94D-B176-7086D504E3B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D5F1DBE1-743D-494C-84C7-0BDC74E3A2F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4B655A7B-C3D5-434E-8817-A18D475E7D60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7A330138-0E16-0541-AEE7-FDD768C6BCC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CD68F5F-5E92-2346-903D-962B46C11E3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B4CA562C-9759-CF4B-AF0A-450D304C9827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5" name="Content Placeholder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9D97B15-0D3E-9D40-82A1-18EBF8DD0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527" y="6018464"/>
            <a:ext cx="984621" cy="648000"/>
          </a:xfrm>
          <a:prstGeom prst="rect">
            <a:avLst/>
          </a:prstGeom>
        </p:spPr>
      </p:pic>
      <p:pic>
        <p:nvPicPr>
          <p:cNvPr id="151" name="Picture 150" descr="Logo&#10;&#10;Description automatically generated">
            <a:extLst>
              <a:ext uri="{FF2B5EF4-FFF2-40B4-BE49-F238E27FC236}">
                <a16:creationId xmlns:a16="http://schemas.microsoft.com/office/drawing/2014/main" id="{4BA13AF2-7506-4F82-8BBC-6FA94C574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660" y="645305"/>
            <a:ext cx="504140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6822287-2FBC-9E41-B6D4-DA3D850A24A6}"/>
              </a:ext>
            </a:extLst>
          </p:cNvPr>
          <p:cNvSpPr txBox="1">
            <a:spLocks/>
          </p:cNvSpPr>
          <p:nvPr userDrawn="1"/>
        </p:nvSpPr>
        <p:spPr>
          <a:xfrm>
            <a:off x="8866691" y="556767"/>
            <a:ext cx="2655315" cy="974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noProof="0" dirty="0">
                <a:solidFill>
                  <a:schemeClr val="tx1"/>
                </a:solidFill>
              </a:rPr>
              <a:t>This project receives funding in the European Commission’s Horizon 2020 Research Programme under Grant Agreement Number 957128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274F8-AA94-C244-A8FA-61F99B9FB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34" y="3350607"/>
            <a:ext cx="11997847" cy="53952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4BC29D-0674-1C4E-9903-0341B28A6993}"/>
              </a:ext>
            </a:extLst>
          </p:cNvPr>
          <p:cNvSpPr txBox="1">
            <a:spLocks/>
          </p:cNvSpPr>
          <p:nvPr userDrawn="1"/>
        </p:nvSpPr>
        <p:spPr>
          <a:xfrm>
            <a:off x="445420" y="2654848"/>
            <a:ext cx="10938793" cy="59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1"/>
                </a:solidFill>
              </a:rPr>
              <a:t>Thank you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FEA1096-0CD9-E04C-93A5-ABD168E2DD79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D093A18-B61D-A847-B875-EBFB7875C7AF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E42A34E-EFDE-EA4C-9C84-82CE52451F31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2E47E9A-4137-C647-8F13-06E4A5EB3E8D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33C6119-209A-4B4B-B9F2-F137D2B53A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0BB0A50-E4B2-8848-BFCF-BD596C7FC08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2C3E30C-4821-124B-B797-9265A1BBB498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7E6EFDC5-CD74-3844-8B1E-3ED3CAD19A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71CE300-A637-C04B-8B42-BABC27E48C6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261C9C7-FCE5-7D43-AB04-6131D1F6A41F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133D5537-FFEA-6B42-89B6-5495C119EAF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AD49CD9F-624C-4D44-9D9A-B5EADDE0C54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0F213E5-386B-7B4D-8B51-861D7DC79B93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6D3C6D2-511A-F04A-8F9A-2F17E458A83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A243A751-8651-4143-B263-420354959CD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99D99DB-5C1F-A749-BF80-EF17816ADAA1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B5CC891-BAB0-CD45-AECE-956D323A8BC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3C923C5-A158-6D41-88F2-B7F858C24BC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28073BA-B353-3549-8939-02D4167C1BA3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7879D84-DDF2-AB49-AA86-1222FBF0805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EE9CD38-8684-8948-AE21-7568489F612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A20408A-1F40-4F44-A2DF-F6C76AF017D9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5DCB41EF-1570-9047-930F-8C28386D308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8D8A91E-DA02-5D44-9B2B-5B1F545496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5A191B6-BFCE-0440-A39B-35EC6A49C41D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E98EB931-E4A9-1645-8465-610875C7AE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3186D1C2-7E3D-D040-B118-FC5DFEA5796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FF82C6D-6F4A-4B4C-B55C-EE4989535684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64306F4-C63F-F04D-8DCA-A11B938E0C1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5BBBCDF-522E-2648-A0A2-0C2C835EE7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7EA77C1-AEF7-4540-A287-5627968E625B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059500E-5065-D04B-8ACD-340D880C808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E3CEC632-842F-1342-ACBB-27C577C158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74F901A-F5C2-0642-963A-283D80A4E29C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AB193554-83AB-7544-8C78-DA6746A8DD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030E425-F806-D34D-A726-AC7A74D9DCC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D779EFB-3DE3-1A4F-8958-A6896A28EB04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CAEAF03-5469-0D4F-BCC2-D3B166864C67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DB0FE8B-72AD-5141-A7AE-63C791A1D4C8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6DFB5ECC-68AD-1749-B457-7220907B7D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FAC6269-3B22-374A-94EF-EA4B2282278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49C2BDD-648B-CA44-AAA5-1F8808EE4D03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C7A7F43-3EB3-7A47-911F-F32ABC280EC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EC10A5C-B633-9B48-A3F6-4E4399CFEE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C2A1996-1C7B-5245-8F74-E1B95B1E61A2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5592ECCC-C74A-D447-B480-8E279A1261C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BA1890C-531C-8C47-ADF9-CDB0107264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17E769C-D5D1-0942-B49D-FEC9FF8E00B7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424F427-281C-0C41-8687-133C67ACE50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765398D-EEDF-AE42-99C1-832F0838B3E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E43E5765-83EB-B448-9223-8F1FBAA40C3E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1E176A8F-7727-E34A-91B2-5C61C2390CD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CA5513C-6572-2446-8AAD-0CE08FCE13D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BACBB6AB-4C7D-8844-9F9D-BEFA2E191D16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17CA2047-C425-AE4B-BF67-A0D09F16C7F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EC76D37E-D13C-CA4B-B2EC-4DD51614B1A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8E5AB04-02C1-374C-992A-FDE32D8F0F1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055D708B-06C0-BE4D-96CD-A008DB2D7BD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B78FB13-29BD-3042-BB94-307FBBDD585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B880D68B-2189-E843-9ABE-ECBC0B6E7739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D35CA969-317F-8546-A8C1-B8682C729A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D962907-B0C0-B64E-9B7F-39B3044F3E1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97CE9A2-FDA1-2D40-BA56-BA61E219C58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5403D703-C8C5-E24E-8AC7-EA179D61B0B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6F38737-BAFC-6845-8C81-E1C12D81F9B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CD0BD474-5B08-F442-8AE0-849ECC6DA6A0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3BF622DA-9AAA-0B40-85A9-C439A20CD4A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B7F05F0-80BC-D940-8A95-36996CA3B6F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404014F4-D3A3-434D-B6DC-B5C3ADB8FAD3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BDC83674-4562-7D45-9C9F-221704DDDF6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52D93776-7710-0C44-98B4-0197E546D02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04712487-9502-0D41-9CC9-B6085AA4B192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F0017D6-5782-8249-9F01-4072802DC471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05A5E6D-ED30-5147-A9CD-F3CA60F5ADFF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80563DD-0730-4942-925A-3278AE1E6B98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79512BF-873C-F145-99D2-F517584ED73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B55BE5FC-E03E-944E-821A-71A247E623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3361E03-AEB6-D64D-AFE0-B4144ECEA9C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079A977-9EB4-994C-B6D7-2D50AEEB2CFB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593D7B9-2808-8744-ABC3-8900C0F59F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13B44A24-1A4D-104C-825F-91B19B982DA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4BA59F56-61A5-D146-9F8E-66D1A62C5F4D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B866A62-6984-214C-9775-46E963AA826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4755E5E1-6A1A-4445-90A9-7F288350334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B9902C1-D465-D545-AA06-3E2D805BF67F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6F81C02-A2FF-884E-A231-58ECE624388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AA423596-A72D-E843-AA78-60EB005C99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A4271319-682F-AE46-B21D-E2FCD3E0019B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A98189B-1D26-6747-B0DD-B1503F78A80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773B646F-C7DC-A34D-AF5C-7F977D81ACA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3499449C-094E-9B4B-BCFC-1D730AF35A3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40B25C12-041C-1740-996E-27C23AEE021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E99A5DC-99D0-4249-938A-7CD41AB432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25511D2-49D5-5E46-9262-7A2EB92FD0C3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83567BE7-75E9-194D-891F-BD534358138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462BAA7B-2D3E-C146-9F02-65B4225A576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77A6E12-11E0-CE49-82D8-9AE26912C3D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9D02E28E-3811-7A43-9C1E-D754596CEA0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7FAA1DB-A17E-7E46-940E-D270B74512C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BE1DC0AB-73CF-3E4B-A1FA-DE3A43AFC870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1D0992B-9456-BC41-A66D-3211C56D4D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5BF4789F-FCEF-5342-81AE-807AF22AA1F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8DC583F0-490B-5C42-B0D6-E447C74A4FA9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0195B91-C0FE-274F-8551-6011D68BAC2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F97044D-F911-3840-8AF9-2A68120FDF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CA122B2A-3DB8-FE49-8DAE-5DEA555DCB46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BF5E37A-EF98-AE46-8AC4-1DF9BAC61C8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758BD1DF-2590-C54D-BFF4-3DEB6BD5C6C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AB786F2-12BE-894B-97A7-B55375BFC509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7BA25F9-2CC1-7949-B6BA-C8DC0E4B7B5E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3EB2B68-DF3C-A74F-B664-9272955C7C7B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1A095D7A-C589-1C4B-A721-A50C822FFA6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7CBC6124-CA2C-264F-8D01-511A40F568F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7B512B0-A05C-B942-BA15-89C652DE4F70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A0C8D612-EF28-854B-BB92-69FA55F39A5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FAF4DA29-1970-B945-A172-504ACB844AE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5363751E-19EC-CA47-A398-A58E0E70FDE2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A82BD9DC-9458-094B-B2A4-95576686C8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A95CB5D1-2BB7-384A-996F-4ACCE236B2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D60693AE-5F90-F645-A6B8-3DBD967A88E1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E2C22841-272F-D24C-B733-18A75AEAE5E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8578C33E-C450-1F4C-BB2C-0133C62E788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EB6EA17-7528-9444-AABE-14BCB50FD8DD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9869E03-5FA7-AE4D-B958-AEC49CA8397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DBC31E6-A0A9-3346-B560-631ACC8C99F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F353EF58-EE5F-2740-9C65-00917C6DD9F0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4E2CED5C-94AE-3145-B81E-53428E494BC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F516A57-5EEA-8742-B783-BFC47041AD1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FC87AD90-6C21-C94A-8A3F-69F9274349D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4832789C-D750-C54D-BE50-DF7E0025E8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0E0F140B-421D-AF4F-8500-014C4E6FDF7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EC67AC66-128D-6642-80B7-EBD402E9D5AE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19046A5-05E2-B747-AC02-3DB3E19E90F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B80DC8FF-5F3E-BF45-B3E5-809CC29A3E0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BCB808C-2AC2-7744-8938-A1E83FB9DD51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09B48C8-4059-4B48-A09E-80CED9B610A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0D99113-346D-7D4C-9D07-FA19C2C54A6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76662693-5B88-D648-B8A4-BFA1128153D5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E764FF1E-3EDE-E94D-B176-7086D504E3B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D5F1DBE1-743D-494C-84C7-0BDC74E3A2F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4B655A7B-C3D5-434E-8817-A18D475E7D60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7A330138-0E16-0541-AEE7-FDD768C6BCC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CD68F5F-5E92-2346-903D-962B46C11E3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B4CA562C-9759-CF4B-AF0A-450D304C9827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5" name="Content Placeholder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9D97B15-0D3E-9D40-82A1-18EBF8DD0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67" y="719935"/>
            <a:ext cx="984621" cy="64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CFCEA06-C95E-4EFE-86BF-8E69222D17F5}"/>
              </a:ext>
            </a:extLst>
          </p:cNvPr>
          <p:cNvGrpSpPr/>
          <p:nvPr userDrawn="1"/>
        </p:nvGrpSpPr>
        <p:grpSpPr>
          <a:xfrm>
            <a:off x="2202886" y="4294497"/>
            <a:ext cx="7591935" cy="750553"/>
            <a:chOff x="2451083" y="4294497"/>
            <a:chExt cx="7591935" cy="750553"/>
          </a:xfrm>
        </p:grpSpPr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56F7424-9F3B-4F7D-B5F4-7B5A33ADE6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00353" y="4370061"/>
              <a:ext cx="642665" cy="642665"/>
            </a:xfrm>
            <a:prstGeom prst="rect">
              <a:avLst/>
            </a:prstGeom>
          </p:spPr>
        </p:pic>
        <p:pic>
          <p:nvPicPr>
            <p:cNvPr id="314" name="Picture 313" descr="A picture containing sitting, black, drawing, sky&#10;&#10;Description automatically generated">
              <a:extLst>
                <a:ext uri="{FF2B5EF4-FFF2-40B4-BE49-F238E27FC236}">
                  <a16:creationId xmlns:a16="http://schemas.microsoft.com/office/drawing/2014/main" id="{DA51E5CB-8892-4511-94B5-A1842EA3A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777" y="4516121"/>
              <a:ext cx="1274987" cy="284218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C93AEB01-2097-42B0-95D7-B46E90303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59740" y="4373637"/>
              <a:ext cx="787234" cy="543907"/>
            </a:xfrm>
            <a:prstGeom prst="rect">
              <a:avLst/>
            </a:prstGeom>
          </p:spPr>
        </p:pic>
        <p:pic>
          <p:nvPicPr>
            <p:cNvPr id="9" name="Picture 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52C73A01-D2A8-4CB3-AC1A-C7548561A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55119" y="4415030"/>
              <a:ext cx="1101569" cy="461122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C5E8DFC2-B87B-481E-9E7B-631AD98388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559280" y="4294497"/>
              <a:ext cx="750553" cy="750553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383ED9E5-721B-46F5-B403-877E135200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451083" y="4373588"/>
              <a:ext cx="1000513" cy="521818"/>
            </a:xfrm>
            <a:prstGeom prst="rect">
              <a:avLst/>
            </a:prstGeom>
          </p:spPr>
        </p:pic>
      </p:grpSp>
      <p:pic>
        <p:nvPicPr>
          <p:cNvPr id="310" name="Picture 309" descr="Logo&#10;&#10;Description automatically generated">
            <a:extLst>
              <a:ext uri="{FF2B5EF4-FFF2-40B4-BE49-F238E27FC236}">
                <a16:creationId xmlns:a16="http://schemas.microsoft.com/office/drawing/2014/main" id="{0B3B0B08-DE85-4B48-BF85-9A6B9B29088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1660" y="645305"/>
            <a:ext cx="5041402" cy="18013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9348AE2-93D0-4E6B-B163-6615EC18CCC1}"/>
              </a:ext>
            </a:extLst>
          </p:cNvPr>
          <p:cNvGrpSpPr/>
          <p:nvPr userDrawn="1"/>
        </p:nvGrpSpPr>
        <p:grpSpPr>
          <a:xfrm>
            <a:off x="2202886" y="5239310"/>
            <a:ext cx="7635284" cy="518554"/>
            <a:chOff x="2451083" y="5239310"/>
            <a:chExt cx="7635284" cy="518554"/>
          </a:xfrm>
        </p:grpSpPr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8EACEAFF-653E-4382-8486-D75D589BFE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451083" y="5239310"/>
              <a:ext cx="1280519" cy="506053"/>
            </a:xfrm>
            <a:prstGeom prst="rect">
              <a:avLst/>
            </a:prstGeom>
          </p:spPr>
        </p:pic>
        <p:pic>
          <p:nvPicPr>
            <p:cNvPr id="19" name="Picture 1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77B6B59C-BA99-4773-BC13-9D63E9316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4060372" y="5291352"/>
              <a:ext cx="1290391" cy="466512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1B5AA168-C918-4A6F-9BCB-4D191BE6DD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586543" y="5249891"/>
              <a:ext cx="798564" cy="483875"/>
            </a:xfrm>
            <a:prstGeom prst="rect">
              <a:avLst/>
            </a:prstGeom>
          </p:spPr>
        </p:pic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2246340D-293C-432E-8351-73AA9BA023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 bwMode="auto">
            <a:xfrm>
              <a:off x="8905906" y="5374687"/>
              <a:ext cx="1180461" cy="3114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B5E0D8-6996-4E9D-9125-F28A66072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5679533" y="5305054"/>
              <a:ext cx="1580824" cy="42031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C39559-5FA0-4697-A1D4-D4F27A691DCB}"/>
              </a:ext>
            </a:extLst>
          </p:cNvPr>
          <p:cNvGrpSpPr/>
          <p:nvPr userDrawn="1"/>
        </p:nvGrpSpPr>
        <p:grpSpPr>
          <a:xfrm>
            <a:off x="2202886" y="5943020"/>
            <a:ext cx="7891479" cy="638057"/>
            <a:chOff x="2476812" y="5944146"/>
            <a:chExt cx="7891479" cy="638057"/>
          </a:xfrm>
        </p:grpSpPr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8EF575-0CC9-4DFE-AB64-9C6382FB2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 bwMode="auto">
            <a:xfrm>
              <a:off x="5850539" y="6118346"/>
              <a:ext cx="1225837" cy="308918"/>
            </a:xfrm>
            <a:prstGeom prst="rect">
              <a:avLst/>
            </a:prstGeom>
          </p:spPr>
        </p:pic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E20877F3-07ED-4001-A527-3048DAB1E1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 bwMode="auto">
            <a:xfrm>
              <a:off x="7711777" y="5989341"/>
              <a:ext cx="670614" cy="592862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A0E96838-5530-41A2-B678-49BA71382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2476812" y="5957851"/>
              <a:ext cx="1017910" cy="539521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2D7AED96-CC76-43EF-9649-3E5FFEA07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3910629" y="5944146"/>
              <a:ext cx="1524003" cy="566929"/>
            </a:xfrm>
            <a:prstGeom prst="rect">
              <a:avLst/>
            </a:prstGeom>
          </p:spPr>
        </p:pic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C024FEB2-5949-46EA-8203-A92DD775C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8844288" y="5989341"/>
              <a:ext cx="1524003" cy="566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10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BBF39-4EAA-9A4D-8C19-18AC01B4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D11-D709-4D19-9529-BC54BA4F9B45}" type="slidenum">
              <a:rPr lang="en-US" smtClean="0"/>
              <a:t>‹nº›</a:t>
            </a:fld>
            <a:endParaRPr lang="en-US"/>
          </a:p>
        </p:txBody>
      </p:sp>
      <p:sp>
        <p:nvSpPr>
          <p:cNvPr id="152" name="Content Placeholder 151">
            <a:extLst>
              <a:ext uri="{FF2B5EF4-FFF2-40B4-BE49-F238E27FC236}">
                <a16:creationId xmlns:a16="http://schemas.microsoft.com/office/drawing/2014/main" id="{88BA6AF7-2F82-5543-B744-2F72BEE560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0307" y="454007"/>
            <a:ext cx="5485692" cy="5945205"/>
          </a:xfrm>
        </p:spPr>
        <p:txBody>
          <a:bodyPr anchor="ctr">
            <a:normAutofit/>
          </a:bodyPr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  <a:lvl2pPr marL="342900" indent="0">
              <a:buNone/>
              <a:defRPr sz="36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685800" indent="0">
              <a:buNone/>
              <a:defRPr sz="28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 marL="1028700" indent="0">
              <a:buNone/>
              <a:defRPr sz="2400" b="0">
                <a:solidFill>
                  <a:schemeClr val="accent3">
                    <a:lumMod val="75000"/>
                  </a:schemeClr>
                </a:solidFill>
              </a:defRPr>
            </a:lvl4pPr>
            <a:lvl5pPr marL="1371600" indent="0">
              <a:buNone/>
              <a:defRPr sz="2400" b="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4" name="Picture Placeholder 153">
            <a:extLst>
              <a:ext uri="{FF2B5EF4-FFF2-40B4-BE49-F238E27FC236}">
                <a16:creationId xmlns:a16="http://schemas.microsoft.com/office/drawing/2014/main" id="{E04BB085-501B-1C44-8C74-5DE2C31D8B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9049"/>
            <a:ext cx="6096001" cy="687704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D4277861-8930-BD49-A2DA-CBC6D2C027A7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AF9EC787-5419-BB44-B2E0-9D23F7251C58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E9C0AB99-9499-4243-A56A-3F8DFEA3C459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C936C91D-50CF-614D-8882-2B5902ED0264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FDC6C09-3B13-C845-9240-DEF9CF01DC1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E8EAFEB1-3D73-1E42-ADA1-88A3E074527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5DD216-7FAD-BE40-9AED-C6E6089CD0E6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ABF2469D-58B4-0A42-921B-9A2648D0100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9CAA6ED3-668E-8449-82EF-DF2184FF579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98B1E0DF-1D4D-A548-9997-275C1E06693E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FC216F9-91A5-A24C-BE19-ACD55F83575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4ABE0AC6-782C-6145-B3C8-F28DF671C97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4138DEB4-BCEC-8647-BA92-5CCEFA882E79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EBE928FA-0172-464D-9DC3-D0B4CCAA078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0DFEC1B9-44FD-9643-A045-FA1EF532FAD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69CBDEB5-7D87-1F4D-8A8C-E5BB13C35C88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EBD1EF10-DDCB-F349-AA5A-822911072FD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96856A0-4DAC-9E47-B6B2-F7AFE5238DB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A5088EC2-66DC-1948-8B8B-5EFE03D8D636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94F7BDEA-AB37-3B4D-A1D3-A13230B8974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B97DF830-3861-464F-B76A-EBE8299A951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5A2B799B-C358-B64A-B92F-DDD22BDE8482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A83ED73-4559-4D4E-A95E-93AAD9BE859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413AE7C3-0CD9-184E-BEF0-7D6F015F6A5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06FA2739-711A-514F-BB95-C6C4E0A5F2A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97964223-541B-7A41-9F62-10125B1B3BA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3B6E9E17-0773-494B-A59B-77268F5ADFC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700D9F7C-4649-2B48-8F29-3AC85BE7512C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3E485678-55EE-CD4B-99C0-75C31EB0D87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29FBDDD1-5AF0-B34A-A5CD-550723EF64C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8FFFD7C-F902-9C43-A251-6AAFF9558890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A9E18A38-F82C-C946-B5DD-6DE3B0A0AC0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4D1D1BF8-0453-7043-954C-CD3FD72CBD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9D3A3771-3BC6-0544-91E3-29C5FFDBECFA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06B387D1-1923-C145-94EB-1AE430A1BCE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DEF53A5-CEB8-B647-85E8-486738F78E3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8D778D5-8C68-604E-96AC-81846C246B1F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84B7158-3DC1-5F42-B8D9-C36DD2F02380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751F06F1-BE62-F245-9296-560EBE2B5F3A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85315421-CDCD-934A-8772-6FEF7A0B82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45ECD95B-2B7E-6443-B284-DB2F2407377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56DA159F-ECAB-914D-BB09-42B58DCC2148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444665F7-5B0A-DB4A-ABA8-9BD32994E19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C5FC01C7-55A5-A947-89C1-22287291A75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0BB98656-C485-A14F-84FC-4B54FBD3A9D6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DC19FAC9-6E60-E449-AE30-F71839168FC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B8E6545A-951D-6641-855A-38D4FBFE041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6763A0DE-1A74-BA44-8701-CD1C4D58A458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E88BABC3-72CC-C84F-8C51-926F46D0E6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8D99ACD1-6E75-DB48-A2D6-1644A15E863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3383CAA-0A24-5348-9A15-599D2E695D74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8E3C23F1-C194-E74E-8D45-41133BD99C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61BE6D68-7AD4-5C43-82D9-106072A5EAE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7B27E24D-53CF-C94D-8963-0A7DD86FA2CF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313ABDAD-8110-B644-9F70-A82E2AAEFD7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2C1D2FC4-89BE-9646-84C9-77A6BA4DD10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631F61A4-2F91-2745-9398-B882117F1FBF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E0AB08F4-D230-CF45-9B5F-60F2D5A9201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6B2D2C0-2732-644E-9A4B-AB7294B190C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B77A1A44-BD31-0945-B39E-1CCFA7B8773E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A4E35C25-A471-A245-A6BF-CBF2AD0CD2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289B3138-5B0B-6D41-97B3-BF2B737720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84F46A6E-767E-A649-811E-788840CE5A02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55F83291-57F9-7B49-8920-CBF831F1D9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D775482-B635-8044-A61A-1893FEC7936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6617F44B-6097-0C4C-887A-EB5A471B7A31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1FE7F564-B6A0-8E44-9A22-2880B913940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9E19C4E8-EFAF-B84F-BDEB-C7E999798C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9621314E-2EA3-4244-81B5-0B2E050955AC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A30C25F2-BA3B-8A49-808D-ACD6158641E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7BDA0A01-6419-9545-B296-5C87D072700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BA15DBB-9376-E54E-A762-411297681036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10ACC3FF-4422-EA42-B664-470DC075CF1A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D1FCD93E-B8F6-CA42-840C-38C9E3FFD026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863E1267-7B9A-EC42-B1E0-9F71AAEB090E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80AD2708-C313-3F4F-A108-DF44CBB2658E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A36F5F24-96AA-924E-9CAA-DA9F2DF76B1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92511B21-00D9-7648-85EF-3907FEB5D4A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2F436D09-4237-FE49-A184-D69D001C12DF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9D00A9B7-23C0-7A4F-87DF-7A69AE68E2E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309FCF44-CD0C-E640-9A61-E2664B6C2F1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751D2ECE-EA18-5546-A735-20123CC7F5EB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617E2787-81D5-3E4B-B450-5B6D7663B23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9C6310DF-1C66-9847-AB41-B3C6935C37C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9DB8E610-0E0C-144F-902C-CD289E46A06A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57F2F895-8BB6-C840-82BA-F28C73B6663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7872C75C-007B-8E44-B90E-96FB7A8D40C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025D8FA5-DF17-C642-BE6F-08A8DF543794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96B1DB07-2E96-6A42-AC55-CE82EDAB67C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C82893C2-63AA-B341-AB52-B6C79F1C79F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66051D50-43EB-1144-8BB6-CA5F532A6256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C80195AE-CE6D-2043-8B5A-500D88963D5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E5BCE1D2-8278-5D46-AE52-7A212EB1116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3A3893F8-9CF6-574B-B2D0-C1A6961C4056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E4DC6A5B-58DE-1C48-97AD-0E1AC24A970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C4F601E7-DD92-8741-AF85-2BA5230405D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8D7CA4AB-7BCC-C141-98F4-766F373E903B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B084027B-A8E0-D243-BCAD-AC4E39963B2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41B7CD3-F858-AF45-AF04-6A7A2131E3F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0FB3AD4F-3CBC-9B4E-8ACB-DFFB6F72B038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0EB987F3-4821-3B48-972C-11A5601E4A8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258653BA-CEA7-8547-B055-8F9429F31EF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19A73DF-2C6B-2A49-9E1F-209C7A848361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F72E7806-A815-EB4F-ABE4-561463B80F8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FE9991C8-C952-0743-98C8-63D7F50BC56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7B856BDD-6AB0-5B41-A8F9-2DD54550955C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A18FF61E-136B-E740-86DF-894BB09AB46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B63A7EBB-D992-0641-8E01-ADA0CE42C9F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C0136196-8C4F-AF4D-8D5E-C7062C1ACA9C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3A73B7A-87F4-5448-8681-1914A89C8A22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10E40921-4628-DB49-A910-AA68BFD3D831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E313A9E5-12B7-A247-A6C7-FE01B748644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B441081-2C1A-754D-A384-83A39E0280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16C54B66-9B51-454A-8CD5-052CB96B71E9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B0914677-6EFF-1F48-90BF-84C61275B3B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A7C22D5A-F673-D34B-B064-3E9716F71D5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8CA07D15-0817-3B43-A02F-E123DB46FF7B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49E3215F-BF2A-204A-9113-4267AB0B38C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C334526A-B8B2-F040-9E65-A66DEE82E5E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3E5D489E-99EE-BF48-9EB1-AC2718BC454D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9D7364F9-81C2-AC45-BB61-4C1F3FD4D42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7EAF28B9-8056-D548-8D24-F9A49EDB358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C4DB8351-55E4-4B49-BC3E-9C748EEB5FDD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A418648F-306B-9E4F-B7DA-9D864A4BF0C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E74729B9-EA59-D440-814F-08C7018EC81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E40654D4-AC4C-8147-A6D7-A9020BEEC43F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6A41E691-9BBA-424E-A66B-73CD29EC491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C0699524-3A26-CD4A-A09C-5EB5E4797E8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BE54094C-2E58-E247-BF02-F712A781AAE2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8EA65659-B0E7-6C4C-8C2D-A9F7D7F29D1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23616F0A-69DE-9A42-9269-52678CC9F8B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A74DE98A-F4EC-8A4D-BE84-A9853B21251B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C30AA270-FFA4-7441-A882-05526B30B2A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CB3021EF-E093-154A-A8D5-A53DC76D7ED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9B95293E-F1B0-784E-9E0D-AC041966D3E9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24E16C36-F095-174B-BDC0-8C091B0E1C1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F84F61D0-1118-B849-94BB-7D0E1383909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6C83E2D4-BD80-AA46-9D95-C457F35B741D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DB67FFB3-C86D-5447-9046-0FA32D083C5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38A82019-4F7C-6F4E-806C-D843F2C336E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6F382E3C-87C1-3641-9B6D-6B728C8C9AD4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9A9F39D4-A2AE-D545-938E-0387D60AC28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996BB3FB-E2B6-B041-A3BC-0CC2C98479F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7A06936A-9BD6-A046-9B59-18DFC0F0857C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7589AE94-B7A7-4C28-8D77-5D37D1A5A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96A4-6E4D-9844-A44E-5640C9A7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05D6-1102-EA4B-9D9F-F1B7E4AF8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4793" y="1903304"/>
            <a:ext cx="10968912" cy="4491519"/>
          </a:xfrm>
        </p:spPr>
        <p:txBody>
          <a:bodyPr/>
          <a:lstStyle>
            <a:lvl1pPr>
              <a:defRPr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77BDB-975D-8D4F-9623-306B0CE3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2630-0120-364E-86E9-5D1A8CE347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9C92-9D55-D041-BCC2-1FDD187C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7D90-8F18-374E-BFB3-E4E5B50B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0BC0-2F99-C647-BFD8-E70EEEC55BED}" type="slidenum">
              <a:rPr lang="en-US" smtClean="0"/>
              <a:t>‹nº›</a:t>
            </a:fld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84F4489-5AA8-C14B-83B9-52CAD272AAB7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DD5B237-FDA9-B341-8158-351342E80A91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552C360-C229-2D48-876C-BE0929DB62DB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49B3510-FD5D-3841-A084-A7B0C6AB58A7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7FA82B92-4FB0-394D-961E-75E39CF74A9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37DDD8B-68DE-1E40-BE4A-D2789C6EDD5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4BB7B0C9-D32A-8E47-BAC0-2DB6BAB7CAE2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C9C550F-B5A8-B445-B8CD-17102146687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211799E-DB6F-AC4D-B47F-E6C5F0B52A8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C396EA9-350D-E84F-B570-8E76EF077B7D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6E6C1888-7442-7A43-976C-0EE2EEC0B10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AAA50F3-9BBD-254B-B1D5-FA04462662D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945F922-D92D-5B40-982E-0B6A9DE0F678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A61D9888-731B-BD44-8AAC-491CF5E3F3B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8319CCB0-10AB-314E-ACAB-0D25DC15548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30D9F03-765B-5941-8C8C-2BCE6436945C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927C5E4-D56D-2444-8272-1F9668B4611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571762C-0C38-2D42-883D-1796E51ECFC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91B3BAF-47C3-0349-B3CF-BAC4567CEF6D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98C11C0-4294-2C43-9B68-DB980390FA9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18178BCF-E0ED-8342-9429-27DB97DB97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8603194-A265-3249-855A-3DE413D01808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EF27991-96A1-564C-B0B4-952C0C0FA8F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EC64964-A0BC-A14E-8909-E2802155C1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0C5F0C5-D52E-E345-A95D-F16CC2222A7F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4A7F3E78-5BFA-4140-9B25-864E31A23FF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48B97D0-C17E-904E-9973-A479EF3823B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F26B31B-C53E-2B41-8AC8-01CBB7FDE5EA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6448F950-BF50-0D49-915A-48299920F7A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5B87C2B-0072-B646-B92C-23F459C49BC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549008EF-585A-9047-826E-B71069C891A8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65067D0-AFA9-104F-8285-41B0D14C73F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598A8D3-D9D7-C949-A1D9-2352D7A1A89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1C2C355-EB51-F44C-8B8B-8A5CBBC0C62C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FD50830-328E-2446-8B91-77F686EAB43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BB3A349-F4B1-0E4C-B216-9913770457B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10A7805-5A7A-614B-881A-743B47F7EB01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C6825D5-BD37-9F43-84A3-7F652887AEFD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EB1CAEB3-9F90-EE4F-8900-50681237A33F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7074CF2A-48E8-5346-8C09-BA89AE58206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89688792-DAF7-D544-B1CF-8EF0FB4B213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FE5CC32-970A-6E4E-9EDB-AE591582FB5E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14A607D-DF82-634C-9D46-275D1A17B4F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100D4FA6-8A3B-0949-B2FB-D7F95EDC112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046BD54-EAE8-E542-B56B-00E2B4808A1B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EABA104-7117-7B4C-B53E-7EC404D612F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60DCF44A-926C-8E49-A996-D940C30D758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4D73D34-7737-AE4D-BC06-92D083276753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AE8472A7-6C82-7E45-93ED-D070651C81C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67B74474-E0E8-5E49-B594-07ABE482F70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3A92AB-9D0C-DE4C-A36A-4CEA040917B9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8C5EA327-FD50-B44C-96B8-21A7FE8256E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5B858A7-CA72-4E41-8DA3-FD0AC20605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9A22E71-9614-EE45-B9EA-AED0D66AE45D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EC8BA5A-B3A2-BD4A-8285-B194CB46E2A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B63BF7B-D413-094C-B252-6503645082F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81223CB-EBCF-2140-A9A5-23D570E66F29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BFFE1F5-D48A-F941-9402-C7546562B4B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3760645-7A86-B346-B4D6-9846C36BACB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E496F88-646F-4945-B3BD-BE8B41A1B269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ABEA7CEC-A3F7-C74A-A0BC-CBA4E9A4C9E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8E58EDB2-7C78-6843-BBB2-C6151546E9B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9FB99CCE-E0CB-AE47-9EED-C141A0CE047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879175DF-65B3-0A49-ACE5-4D22D43CD39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DC375952-A82C-2F4A-93AA-FE1FDD48F3C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685DE99D-BAB2-9943-A941-EF1A4E72580E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8C9C2287-C84F-1546-A1CB-3955224FBF6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B7604F37-A053-1B4B-B328-449435D4C61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501B85F-CA76-C74A-A166-0C5E47244D59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3FA3CBBE-6C66-5E4E-979B-D539DC02346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3FC46CE-A444-374D-8171-22F0914CFA7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13E266F-8999-1746-A1A4-E59230ADA05D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A3F01D-F63B-4C40-A9AE-F3C98F7B9430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730BDD4-8EA6-494C-A0FC-65C7C2122C25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D451C13-068B-4E41-B2B4-A6DB53203FE9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28073F5-1792-6747-B66C-AD8CA42B7197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3D7D9A4F-BE3C-3547-9321-7D1171325B0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012BDDC8-E0E6-FE4C-BC2F-46B178262F7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4FB8B39-0CDC-8C45-BC37-94DC74D46C96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E4236408-28D6-B14A-BC86-648EBC29B60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B2853D2-2A49-494A-B821-C3F179E4650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3CB16022-C71C-E147-ABF5-B165FA761265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EE9720F4-63A3-EA44-8B25-708647016B6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09CDF8E-1BC2-BA49-AA6E-62F1DAF17BC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ECD5403D-9407-1742-9A93-F238D5B7A827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62B94FA-652D-F440-A309-2CB5ACEFDD2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7493E8CA-3D99-1A4B-8CA8-62A94B49A6F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A51A3D2C-B512-AC45-B2C5-7432466C0AD9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737436F2-A002-CD44-852A-5EE63A9626E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737ACCCF-6F9E-C94F-8E13-1F6E80760FA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99B12379-7383-F949-97A6-0F82C618F015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1BA857DE-47AE-2C47-ABD9-D5E4721ADEA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E1D36341-B735-7F43-BDF8-B9EFBEA4CA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E1F12DFC-5BD4-754B-9CB6-74467DA00319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B232AD5D-05F0-064E-871C-9EAE7D6B9B3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5F4E961-94D0-2347-8067-8B80FF5F64B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51F7B93-464D-884F-B372-7B96B9755C94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07DF98F7-5300-514B-86FE-7834804C4C9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82F8FAC-A1F3-504C-BF72-C5CB40ABD0C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1B6C370-77C3-FF46-86C4-11A1F375D2A7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7131C2D2-999D-BD44-B267-0976462D39E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54CF06DE-FEBD-7E4F-86EF-D04D1B5AE29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03E09F86-4C78-0345-BC71-2D2637C2EA24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5E134CDF-060A-4045-AA05-EA232561055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D2594B9A-13C8-9B48-9BAD-C0FFA0B9798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5E6C8E48-B896-7949-9952-E6BF4CA9A7A6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B84D1D36-EE81-0A46-B60E-8979E461E5A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2C5901E7-E15E-2942-BE72-2E78801F9AF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816173E-8AEF-CB40-9491-5E5483AFAD2B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7755E4C-8275-4944-B227-85D7EC490021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D1408FCF-C580-4C44-B15A-1A368D742C78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B20BBF59-D8D3-A640-92CD-79E02F21ED7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4E23A5-3D21-1247-BEC4-D0AAC3809F0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BB13B04-3A9A-8541-AF31-3FD7FE0884D8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A58F803B-D26F-6E45-B0E1-BB128B34EB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3BE1CF48-E687-0A47-98DF-8F05C7A97A0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00CE4C3-B08F-6246-92D5-834A7090C3B7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0199D10-1B60-864A-88B9-D786DDFA45E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C53F81E4-F266-F34F-B034-DDDAC7ADE6D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417430A0-6E06-BB48-A48C-63210B6F6DD3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E0F8BFCD-2EEE-B840-8DD2-5EB29D17EFB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77E7E9D-DEFF-824D-8983-BEC3D8D1851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4CA4D4A-007C-B142-B20E-1C9449C5CB89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E85F696-398C-024A-9E94-257DD1AC7AC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B64120B6-77DD-2C4F-ACE8-AEC65915F20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7BAACF8-C5CC-214E-AD4B-2E2F20BCA9D5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FEC51E5A-E7CF-3D4E-9816-C29412BE712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27FA613-3324-004C-A3EB-3547D505AF7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CD0F9887-A288-144D-9EAE-C048E96B12AC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F8D7F0FB-BC7A-2046-84EA-83FC44800C1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B14A18F-3D5B-8941-AAE0-C5FEE71297E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CF326813-3BDC-0040-B723-69692A206F6A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6A3F1016-F697-6742-ADEC-58D50855CF7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1F8F1F17-36CA-7146-99A0-3887D039F8C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0FC8552A-4350-D642-9DE4-BED01E11922B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8F83FE49-9451-5C43-AA44-C7A3570EB5A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953ADC46-D225-0E41-9C4B-73F6BD25351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D9E50C17-A207-6D4A-A205-58D9A6F2BD61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16830E14-9FCC-6544-A1D5-EAAF850CD4A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3065F6AF-C890-DA4F-8774-085B2F215D2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32AB94E-CFA6-524A-9D81-DE3FAD7A8AF0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C561D76-5F68-FB47-9601-5945766B559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2C994593-5014-6A4E-97B5-F917847E6EE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B0433008-738A-E149-B52B-DF2DAB84E833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" name="Picture 152" descr="Logo&#10;&#10;Description automatically generated">
            <a:extLst>
              <a:ext uri="{FF2B5EF4-FFF2-40B4-BE49-F238E27FC236}">
                <a16:creationId xmlns:a16="http://schemas.microsoft.com/office/drawing/2014/main" id="{9FD793F0-F271-4DD7-B6F7-31A4458BE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D08B-8C42-1245-AA54-010ADB47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10968568" cy="889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78D0E-892B-6040-8499-23B3208F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884-6104-4BBD-B74A-90F50B69393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E9569-5CCF-3D43-BA8C-D3901B88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5349E-2C15-DA44-9C7A-861B0A13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D11-D709-4D19-9529-BC54BA4F9B4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A066D1-3990-FE46-BD17-64AF368D61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1841501"/>
            <a:ext cx="5360895" cy="4514851"/>
          </a:xfrm>
        </p:spPr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B64A04-8FF6-434F-B2EB-EDCB11FE6C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507" y="1828801"/>
            <a:ext cx="5356661" cy="4527551"/>
          </a:xfrm>
        </p:spPr>
        <p:txBody>
          <a:bodyPr/>
          <a:lstStyle/>
          <a:p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ACE0167-33C3-674A-8442-65F06117E0A9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5BE5024-2DB3-4E4F-B3E9-75FEA9E81E21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23E1A04-67D0-0841-83A9-7919EF52B6BE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6DCC53A-E004-0541-970B-063A69D32D38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4A9A5ACE-A1C1-9841-9C94-BFF73D7D7C1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0B2FEC1-7647-4E49-BCFA-4B95651948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B3F832F-12F9-7B43-B275-2C9BC11B4EAC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50CB2421-F234-6840-B8B9-D8E1A71E4FB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515589D-0A84-B14B-BB0D-D4312D9C948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4EEDD77-FA23-1C4C-B4F7-5E2C6F2724D3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A319439-22EB-3E49-A25F-0E266BB524E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CF8A297-9A5F-7C4F-8348-4096CB74CEA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3954CBC-EA3B-7B45-B76E-066AA5AC3C01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C2D4132-0BD8-5445-8046-A2A9DAD7914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3C82D440-AB33-F940-9119-12C98131A64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BD97F44-3381-1B41-BCE7-117693243A33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4D166A1-928B-BC43-BAA2-18794D1B20C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8B13B1B-A66C-D346-BA5F-2721FE95067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F63D8829-92DE-4640-AF4E-4444DB986894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CBDE56B-3167-9F4C-AF7E-B3F8B819960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E36F30A-AC02-EB44-8269-F4056EDFAEA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D04C42E-8C85-6544-A728-7D2C3A526E04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31B9464-2713-3544-8CF0-CB5E8804250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22F688E-1354-A249-A650-B7DB355D18F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C9DE552-E9E5-9343-931B-972C28E9A6CB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0D73D55-07A3-7641-A371-F35C63E965A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2546D81-3B7B-4B4F-9B7D-21FB217F995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ECC3A93-E17B-1641-9CF0-CA2DB8F101BC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C8297B6-F8C2-BC4F-916B-22FE748C3D5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110B4AB-2D1E-5B4D-A79A-D4CCE393CAC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C4279277-E0DE-774B-A3B1-B964F2FBD73D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265648C2-6B90-CD45-9B84-EA340C03CFA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5C3792D-5683-F747-A09F-F9D30CDF5B3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2D57DB3-686F-6D47-BEF0-3E8E10BC9476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E25F166F-4F87-F84B-87EA-C41FF100204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799C93C-41A5-1740-933D-8A9E0A80837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D6ED21-EECE-044A-B571-3F38A22C4358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B3D7C28-2414-6C46-AF16-854C4F63ED8B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E32A256-F071-D34F-9450-966E48F1453D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11381D9-180C-204B-8314-493A0413E26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B1EC5344-5335-9846-A09D-B6DDD3E46E2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86534BB-0D94-504D-A55D-025B26625171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339F799-A87F-F746-9DB4-A24A37D2C90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AA3749D-C45E-8745-9E3F-83E3E0EE7C8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2CB0BB3-5EBA-554A-8729-48F7E966262A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436AE33B-658B-5547-A192-3AC106D5907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CAD84905-B390-B94D-9FD6-7809274B5BF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61F67C2-2792-7745-BD38-2BF8680B6733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F34C3541-2AD3-6447-9445-FA42469A734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9D8BA6E-B651-1149-9113-128182F81E3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1676B6-EC29-EC47-9E68-17011257BAD5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D38508EE-87B2-FA4C-98D2-3254FC0CB32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4A9F877-3608-374A-A770-67811FB6BB6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E707919-AC0D-E943-A94B-651E0495EBCB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1CAC676E-9E79-FC47-AFD1-AAAA422ACE1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C7C3770-50BA-B24C-8A5B-E7631F5145B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2A8E264-F40F-2140-AAB4-B4C91ACF55A7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DEA6C40-CB06-234C-8B42-F8916E95FDA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DAD7D2D-5654-284A-9C5F-381638C6D73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CA68CC5-5CB4-034D-8C4A-3D7C192E3438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D200DA5-6D00-9B45-9FC7-4B190F4C512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9F26F98-0E54-2B4A-AA30-017D6513D4C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D28A706B-30B9-214B-9010-0C989EE3DB1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7C122A2-8994-254E-9372-FD88381DB98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1D36853-4E2D-4A4C-BE3D-96E099D5F97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607B141-1CE5-9546-B10B-2623867E0106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997CEEE7-838C-F942-BCA4-63A9DD3F046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B23744A2-907A-2649-85A6-EE68977445A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9C88856-A31B-4E42-9909-8E85FCE22AAA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CC5F04AB-F080-5840-974B-F82A135110C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506CC1A-FAF7-2B48-ABEB-61CE8EDA1D2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BC4F18E-D05E-5D46-8765-0CA1C98A3661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0CD9DDF-4B19-C941-A0E0-8013A58475B2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A009A9D3-3CBA-F440-9323-9F04D2F3179F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A931946-5ACF-BF43-B862-4432884FAA5C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2AE934B-27C5-DB47-9093-663453BCDDC5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09C0B74A-720A-5B45-9921-F2B1DF19C2B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1DDB3466-1071-AE40-BEA1-86F2AB895D6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8E31E70-6633-8944-BAEB-141537726528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E4931273-9CAF-B946-A00C-243348BB91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2B0CB8A-8FD1-E14F-AE0D-E86A1C8304D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3931217C-1BE0-874F-9064-AA00547FB578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57660D75-BF6A-0F41-ABBF-7B5CBEA49B7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9E99893A-3E54-F94D-93AD-4A6FDD1882A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B44DF30D-1E84-4744-94D5-2EBFB37BD211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4447C4D-237D-A14F-8934-EA1B7469091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409B8442-FBF5-0849-A6D8-764473051E1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8D13273-9780-0E4B-8BCD-AC1830709A00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C298D533-D993-F443-8E86-13264164455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5DC605A-5DEC-F342-926F-215BEE322E4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9D43D18-FCA5-2E44-86A9-8286007C4732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81F6AF5B-F1F5-564E-B668-2E8717945B5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6888625C-70C5-124D-9C29-68348D459E3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1E8A14B9-DA51-5B4D-88F9-B0900EBBF3A4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AD3262-8D38-6D43-8078-B3D11CB9B43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79F3751C-A906-9A43-ADEF-66B57C6BE10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16C6E1F3-E0F0-394C-B6A9-EEABD4B974C9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3B46C0B8-79A1-1648-AD30-8FDBAF0A45A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85057EB-2948-FC45-8837-A56EDC41D3E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8F219C02-FC88-1E47-ACF0-FB2B4D745C85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7BAEDB5F-2D47-F543-B460-4A14C4EAF0B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91B7B8F2-5651-9F4F-9526-E60D315B42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D08BA8D-D452-D043-9467-4878557993DC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C38D47-CC90-CB44-8749-CBE86E008D7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4D687798-0485-5D49-8FC5-218C42F8DD9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0BF471E9-9E61-694C-A30A-47A6E40BE8E3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A6DA9C3-465A-0542-96CD-A3059B0D275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9017A4D-52E5-C647-8BC4-76AB5B5E670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D29AE52-D426-C54A-A9A0-63E1054789A7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9FF08EF-7851-E341-8F7F-C2F1C534FBB5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3BBB627E-CC89-354D-8487-3AC8AD3A0CB1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0E94F160-7B97-1248-AB80-7D021AA6471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D9ABB84C-5971-5049-A4CA-E0E0EC4DD47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2B94B4D-C2F8-F548-BCE6-E87167070D06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FFB60BA8-E6FC-E749-A12A-A8911B724B3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88CF148-2430-E448-8E36-31F417847E5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D91BE47A-5F41-3047-93B4-D2676981DE65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7348F832-D04F-A549-90B8-482719A98B0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BA5EC55F-C0A5-164C-8F98-054348BF9C2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C4476F67-0D4A-3E48-93BB-64A6F53BD0F7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5B99F60-C5D6-DE4F-B0ED-66D4F929535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BE1BD133-1D48-3E4B-9B1C-D2BEE821240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6A58172A-737B-054D-B861-E0ECFEA9B508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544FCEFD-567C-974F-A50F-11028BF0E52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32A1F7A8-3657-594C-AE59-0B1B17A9468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5819A821-6E58-1C4B-B9A4-949BE002215B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7F84D232-9D35-6D47-A04B-F445965B456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C2FE68F8-D7B5-244B-99F4-1E981B43F9F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06235992-EE19-7245-92C7-4AAFA1CDE625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F3C4C396-D21C-8042-AE4B-8A6239AE16F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ED7AB802-0DFD-A249-ABD3-B77B2318F61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7151D1F9-2FB9-C54D-BB9D-4BC64E54703D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176BE210-4258-1649-8A48-890BD61793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72FDFF5F-DD96-084B-9814-436D493D363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4C6E234-FFED-004A-8A31-1B20D22A1D88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AB5496A0-1D22-EE45-BE59-019663F17A1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41F7B72-B21E-204D-91E9-A655D080FBE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4C1FDC29-83C6-A54F-A074-1EF37FAE563C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73168EF-DCC5-DC4C-9219-3844A16176C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D97731CC-AA0A-0645-9B17-23332E9BCF8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8AE78261-D212-0948-B4E1-F7FC7F3790BA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BF2BC2E8-757E-BF4D-9286-DEBCE6F1669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69C3391F-702C-E04F-8618-4303EE67ACC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69213EA-9552-8840-A760-ECA232E92093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" name="Picture 152" descr="Logo&#10;&#10;Description automatically generated">
            <a:extLst>
              <a:ext uri="{FF2B5EF4-FFF2-40B4-BE49-F238E27FC236}">
                <a16:creationId xmlns:a16="http://schemas.microsoft.com/office/drawing/2014/main" id="{DD41379D-FA00-4498-8340-A0F494053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D08B-8C42-1245-AA54-010ADB47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8" y="365127"/>
            <a:ext cx="10968917" cy="889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78D0E-892B-6040-8499-23B3208F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7884-6104-4BBD-B74A-90F50B69393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E9569-5CCF-3D43-BA8C-D3901B88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5349E-2C15-DA44-9C7A-861B0A13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D11-D709-4D19-9529-BC54BA4F9B4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A066D1-3990-FE46-BD17-64AF368D61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8330" y="1815189"/>
            <a:ext cx="5360895" cy="4584022"/>
          </a:xfrm>
        </p:spPr>
        <p:txBody>
          <a:bodyPr/>
          <a:lstStyle>
            <a:lvl1pPr>
              <a:defRPr sz="2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2"/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EE0E9">
                  <a:lumMod val="2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B64A04-8FF6-434F-B2EB-EDCB11FE6C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809" y="1815189"/>
            <a:ext cx="5363161" cy="458402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140D78B-F26C-6C4A-89C7-A3E3E46C2409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3CC12B5-F6D5-B04B-AB04-A7E0777410EE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3F5BE5CD-43B1-1C4C-ABB3-190FE68A2FA0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6FCD4D6-3F6C-6545-B95C-3DDE5F0CED77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67144638-240D-EB4E-B579-50C04AB1CD2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67659BF-32C6-8845-B390-B60049692CA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3FADD58-E740-9D48-9A5D-EA003AF48AB0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26EC2A2-A15B-C24F-AD75-9EEF430EB64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BCEA8E7A-86B5-E64D-BB8D-39E08A15114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27960AC-C217-0947-A00B-947FD6C18431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5542693E-877D-C44D-99D4-C75AC0C9B0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7223EB9F-CDAB-2746-9CF4-347077B4F33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FDBF54D0-C02A-C549-ABB2-8F63283DAF4C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D0B13F31-87DE-C341-9167-923F712697F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7C00E76-9679-5D4B-81DC-F3A2F9BFB05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27D72519-D23C-984F-BE98-E7AB93C8E80F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62B26321-CE77-534B-8706-4B9603B8039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9968FC42-EB75-AF4F-9640-C5132E4BBC2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330BBACB-42C0-7144-B90E-CD7CBC333D45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3730ECD4-9306-2744-9269-A7FFBB86F6F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917A512B-6E6B-1844-919C-12C676CB89F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0E076E93-BEE2-FB46-B0DF-9570AA61146F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D4ED9AD3-5ACB-A148-8F67-64E14BB4519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F1D76AAD-5D28-F44B-8D40-34DE7442189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EEE482B3-30B0-3F4E-9E12-71F70FBB97C5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42260C4E-873E-AE48-A3FA-53BC22E1608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4E37579E-4E87-1147-8EB1-A15E66FBA75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C75FD928-2308-2C45-BF64-6F7D53FBDC81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FD3EA63-81AD-E242-9271-E5B1C2ACAB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56A9C4F-09AE-6E41-9864-C5A81D2D1CE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1F91D2F1-D32A-3245-9E1B-A808EB0F59D7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B2F0FD04-0684-244A-A7D2-78B8EB278D9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71710B23-1157-E942-AF1A-4E33D9C8C4C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8815EECC-0B5D-5449-BED7-F7723BB7EA99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8AB45C6A-7C6D-F04D-AFA6-75BC67938E1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8077B951-7B39-2543-B70C-27F83171CE5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498A9F6-801A-CC48-9E4B-A4598B345242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45457C95-1827-1D4E-A9B2-5EB70B9B7A0C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81F7B5B4-CBAF-2244-A8C3-E620781DE3A8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34DA3DFA-F6C6-9345-9156-C5D12CB84E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98C7CFE0-C777-D647-A74B-A38D9B03215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10024BF2-3D2F-6741-966B-4FC564277392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990D549D-290F-D047-9709-B22156CE4A7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7BD533E0-7B33-2E42-951E-FA36DD27A08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A990891F-CC7F-7A43-BA1E-6866EB5A88BE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80F04AC8-E9AC-6B45-B8BB-A9115CDB78E5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E2B97E24-29E6-9640-9842-F49694B011F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C2701C3D-B56A-F040-8A03-1A1FD018E02D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C5AEEA0E-6A49-3048-8CC4-42C7D62C20A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90DEC9A4-805F-9A49-99BC-8A48C4F1FD7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41C389-D788-BF42-9988-D17CF852624A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D91A474F-4163-DD47-B262-D470FA05435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17BF2612-D02C-A24D-A8BC-DC636B5D6C5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E28EDE05-B839-4843-B2B0-508834D14413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33DE4144-D723-D746-8A82-37427262310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AEAE19B5-39AE-9345-BFA5-6FF52831130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ED40AD20-D13D-2347-8265-E98B02E32FB1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D2DE3BA5-BF88-D84C-B91E-3547C78F1FF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902308B-42F1-4044-9C62-ABCFF0828FA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18F8F00B-A677-F843-A2B4-B09ABAD6DB9C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C1FE65A9-DC20-0E43-A26E-33A804FF49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0D789491-E1F5-1944-8485-161F092A54B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19E1AB11-B55B-0148-9ED0-378FB18EA62C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CA28E686-D0A1-8246-A639-2772165389B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70C3BEA0-0392-7E4D-B0C8-53E872443DD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5B2DB47-F0B3-5646-889C-A0FA9DC55654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7DEF70C3-7E9C-9447-B4DC-8511EE30EDA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9413B446-5BF2-9D45-9CC3-EF635DD075F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3DCFC83F-1E67-374B-806D-FA8D78EEC21D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D4F066F5-F122-8144-B925-9CC0A3E4354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9E8E99EA-B5DD-3944-AF36-47FAF5D7A88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7AED9C4-5CCA-0A4E-88DA-D5614A78064F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03B00431-CE5E-1B4F-AB06-045FB6F0A375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513D51E-13B3-E546-A100-99174AD270D9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2A9257D9-F1AD-ED4A-8288-AE1E2ABA3530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09983825-D088-0946-863E-07405178D5DC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66CBA36F-2C00-934B-AB06-2DCBAF71D03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0B0362C3-5DBC-084B-B326-78902E8ADC8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16D5C201-9B5C-324B-A7FB-77FB8E59B334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E576F45E-CEB6-C94E-8DEF-BBFE471608A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E654E1FF-F3C6-E44C-8A23-399D5816D2F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0A8B4B91-82D7-8C47-8EFA-C79BD6927AA5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2D45DFF9-E232-7545-92FB-956B86C4E76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F67A04EA-A6A3-FD4E-9243-D7A0B86A20A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161082FF-6D3D-9E44-988B-3C2B2314972F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E6D0CB1A-0693-134E-991B-111F0A83815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DA951DE4-6D0A-D248-8446-1A5A8FCF014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B8C41547-E6AA-A246-B67F-0CEC30CC76DF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4D1889FD-AAB1-FB48-9594-7CF58F6565C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6C89AA88-E325-3248-BFA6-E20D6236E08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51E99536-132E-E24C-9686-ED1918A27A54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23AB75E0-BCFD-5949-AF7F-1652E806C31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08111703-D3C8-8441-A5EF-229DE1EB94E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F7BB8CBE-5221-F94C-AA58-248D21AC9E18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F798FB68-ECB3-FB47-85C4-33AE05BD849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927AE00F-B6FC-3545-B2EE-FAAC81747F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9C0447B7-0433-7E48-A249-95570BA07155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DFE4F469-FD2E-AF4C-8DC1-8BD858365A9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006A3D28-9B6B-634F-ADBC-306F86F42AF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F0A11F95-D684-9B4E-82EF-7EDEF0F1FA82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EF65B234-D7C9-8341-A7BD-621B1727E9D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7F1F221F-DA79-AF4B-8EAC-CEFB32E92D0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11286E3D-35F6-8845-8781-FEAFB08B3B58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122CCDC0-8425-3949-A5CE-AE6DB47B95A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98BB663A-3E09-5C4C-A114-DB751E15A73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99570A66-9C7C-854F-8F5C-5072C14039D5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F641D21D-3339-BD4E-A809-1CD00F2E1E2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84DC5F30-1430-8743-A773-C2B4C02F7F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AEFB8A64-B197-CA43-834C-C6F561E384BB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D404034F-B353-FE40-856B-46EB2D6192C9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2CA11A46-29E4-024D-9665-30B2AA493288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2AF7A47D-9664-7F4D-993B-758DFB81849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6395B513-737D-9749-A104-7FD04606D30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CC99BE25-1979-AA4B-A09E-E42853B01D46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86197F98-0748-7543-A4FA-17A5878A208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C8C4591A-9FD3-3242-942C-EB3C4279E40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015A9DCF-605D-0747-B19B-3DAA27FE44E4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A591F9B-29A9-5F40-9AEF-1493C11A35F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7187322A-593D-E14F-A094-72CD2E6DA46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0AB5DAF7-3C97-5C46-84A7-0A2A1BF4D862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5F3559AE-7DCA-FD40-88CC-6FD5EA8BFC7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422C5CBB-9C38-0548-BBCF-0DFB9C77F30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6696D729-418B-8145-A261-8DA5DA0C5A57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9C6707AD-7B7B-814C-93CF-B5A8E0770C3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35FCD27D-43F2-174C-95A0-6C28E72389E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4074EFDC-D929-2443-823E-6BFDA26639B1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FAAFABAF-1644-364A-8083-13BDDDC76C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ECFF0A0C-B845-4F45-A111-6F8D1275A39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07192036-8509-A742-8EA4-79489D710E73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B928D5E5-69F5-4742-9081-45B25DE64CD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14EDE48C-0779-8A43-848B-65059110E9A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3B2552B1-EBBA-4646-8BF9-767AB05DC456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54768F8E-4D69-874E-88E3-C8A27333CA1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C8005CF0-0FD2-1E49-BF16-3C872EC09C1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97CE894F-ADA3-114D-887E-93C9B0226375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2F56D028-4554-1143-B156-5E310110E13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FD84483E-631E-4649-B68D-2E60EC93472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64F660D4-EC98-314E-BA98-19BEAA467FF3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FD3CFE95-7156-6C43-902C-E1F45A3249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793116AD-EFD4-6D42-A490-6105A033E31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2035D1B3-716B-964F-9403-EB3A745A76C4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888F6528-1FDB-964B-9A3A-91EA4A26C82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57A7835B-7B83-0A43-8269-472AC55E4CB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3509B34C-96D8-2648-B730-8DEF1D386584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" name="Picture 152" descr="Logo&#10;&#10;Description automatically generated">
            <a:extLst>
              <a:ext uri="{FF2B5EF4-FFF2-40B4-BE49-F238E27FC236}">
                <a16:creationId xmlns:a16="http://schemas.microsoft.com/office/drawing/2014/main" id="{5D7696AD-F5B6-4E92-B363-D21773C4C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43" y="6249369"/>
            <a:ext cx="838712" cy="2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E27033-19B2-364E-BE69-43C5333684AE}"/>
              </a:ext>
            </a:extLst>
          </p:cNvPr>
          <p:cNvGrpSpPr/>
          <p:nvPr userDrawn="1"/>
        </p:nvGrpSpPr>
        <p:grpSpPr>
          <a:xfrm>
            <a:off x="614793" y="6875150"/>
            <a:ext cx="10968917" cy="122115"/>
            <a:chOff x="457731" y="6582508"/>
            <a:chExt cx="8226688" cy="486507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D291AD4-7CAF-BF45-B415-4919C2E44CBB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7576B830-F505-8045-BA5F-7B0A37060967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0E785ECF-FE57-0441-B2E9-0257AC86131B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E0F7ADB8-DD87-024F-B1D1-11E80934E8D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1113ED0C-F9C6-0B4A-9D71-3460F80E975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16371FB-6FAE-8C42-82DE-036272A41B2D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BF655D95-0F27-0349-93A7-7874C294FE0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8D846789-233F-E943-BE2C-F26B0A52F6D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66F965E4-B03A-4F4E-BDE5-667DC63ACC9A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1C693B02-9F0A-9749-B5A0-EAD8664FF6B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E879648-2262-F047-9FD0-62404D11B12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2415486-C2F8-F24B-9330-491B6F329A70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221AA2B5-17A8-4C46-B753-A7C39169AAD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97498357-2D92-5748-9BD4-345250FBCA3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88308B3-7AD3-F24A-AE0F-0064B023F5F0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C48376E8-24BF-C64C-895C-D3C5FCBB693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3E5F196A-0961-AE47-A781-F5134E18829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60EDDD78-3FBD-6B4F-8B28-1A55AD2FEDB5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FC44118C-29DA-1F49-A699-15FA08490B7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6CC92FE4-167E-C348-8030-E3414AFF25E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8BDED20-0917-E443-AFE9-81412298D96A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1FD366E-B280-3B41-AA1D-2FCCBBF2791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E4ABAC48-5273-3F4D-BC34-DFEF1E37275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A80D29E1-8C6B-6A45-9E40-04E4BB91528F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DB1837FE-9FDF-7449-9C7F-074F814C877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B4C79E5C-75E3-CB48-9C0E-07A2EB7EC5C0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00315CCC-D2AB-6644-B961-28E120E3C6FC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37F4F081-2B8E-EF4D-894E-F1373201AF3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DA26EC1-F6DB-4F4E-9E38-F8C665F3AB67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A0AC5A7A-8C63-5B4A-866A-4E805A22E0B9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48B095A4-5374-AB4B-9FCC-4972B48A912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8A9B6773-A023-4A47-9340-153C8FCAAA7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205ACDDA-CC49-AF46-A2EC-3C1A59FE5985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0993AC0-F806-AC49-A2DC-E0C76DF1506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EABB499-0FDF-7145-8F30-CBB9433FD59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506AD9-67B0-D741-957F-C663BB152667}"/>
              </a:ext>
            </a:extLst>
          </p:cNvPr>
          <p:cNvGrpSpPr/>
          <p:nvPr userDrawn="1"/>
        </p:nvGrpSpPr>
        <p:grpSpPr>
          <a:xfrm>
            <a:off x="-197281" y="416238"/>
            <a:ext cx="162820" cy="5945205"/>
            <a:chOff x="-147961" y="455909"/>
            <a:chExt cx="122115" cy="5945205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64165AE-30AD-3540-869D-9C1D30C5451A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9990AE7F-AFF2-0E40-B815-F2BFB7576FA5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3EE25FCC-F7E8-314A-B667-F45EBFE649C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BEF0381-BD4E-6546-AD2D-B6D74C2262D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EACE7414-FE88-614D-A184-DB1B34261B1C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E651ADC3-8409-5649-B856-F8DF89AFEF6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DF1FC02-78E3-0149-82CB-9917AA42BDCC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D1E6CC0-A30B-3848-872D-C3711FB812ED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B9A50887-68DB-8944-ADF0-43990D9EAD7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2D6C974-48BE-3049-B37A-FD807D111DF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57CE6170-7C3A-E849-9173-2809CF676255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E0FF201A-1FE6-4B44-9B2F-7FA5675AB13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26C2A53F-3779-9546-AB9A-D35C125B63D9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F9DCD34E-8D42-0E4C-B15E-AB8D2A799189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45589A3F-C296-A04A-87F7-03AF1A42FA4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B44071C-4310-B847-8532-5FEEB23169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6365908D-9C59-B843-A22E-E2D9656ADA88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FBBAD26A-7C64-8A41-8684-BA40B095816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45806418-3070-1340-91F5-1DC8FA239C2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9F7387AC-7BE7-DF42-808A-C4C9B73225A6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B8C5B214-C823-7041-A3C2-DC6E3772CBD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7693259-69B8-9145-B0C9-58108B79E24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8CBE8EA7-D995-464C-8A51-0C7243BF39CA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553A6310-5D41-974A-8F5F-FCB753A0A26F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3EC23BC3-2206-ED45-B33F-54B6B581CC6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5F4CCD70-C293-6745-A797-B32798C8CE34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60A21691-C49F-314C-B693-15EA3179241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9C65D089-A9CB-3B4F-A1A0-4573DCD5260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5C5B3E9-CA08-6C43-A152-F1CB27523E08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98429FA-C7B8-1F43-A266-49AF2B98962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6A9F3181-71FF-2246-B8BA-DB18E796339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A5FBAB1B-98CA-9542-B2A5-281F589DB0B8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1E2250A0-5A8D-B543-8830-80A433034261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BDFB9F3-287C-A740-AE20-BD3DF2AC6FAD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49DA90F-7DA5-8D42-AE4F-5F93DC18CB76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1974CC1-2A25-7A45-9D1D-5ED391549659}"/>
              </a:ext>
            </a:extLst>
          </p:cNvPr>
          <p:cNvGrpSpPr/>
          <p:nvPr userDrawn="1"/>
        </p:nvGrpSpPr>
        <p:grpSpPr>
          <a:xfrm>
            <a:off x="614793" y="-139263"/>
            <a:ext cx="10968917" cy="122115"/>
            <a:chOff x="457731" y="6582508"/>
            <a:chExt cx="8226688" cy="48650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66F5FE9-287E-834A-A333-A3948F91A77E}"/>
                </a:ext>
              </a:extLst>
            </p:cNvPr>
            <p:cNvCxnSpPr/>
            <p:nvPr userDrawn="1"/>
          </p:nvCxnSpPr>
          <p:spPr>
            <a:xfrm>
              <a:off x="457731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B6FCB4D-CF64-0A4B-B119-8C51ACB59440}"/>
                </a:ext>
              </a:extLst>
            </p:cNvPr>
            <p:cNvCxnSpPr/>
            <p:nvPr userDrawn="1"/>
          </p:nvCxnSpPr>
          <p:spPr>
            <a:xfrm>
              <a:off x="8684419" y="6582508"/>
              <a:ext cx="0" cy="486507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B950959-5C4B-4048-AD46-B92E5E8D12DA}"/>
                </a:ext>
              </a:extLst>
            </p:cNvPr>
            <p:cNvGrpSpPr/>
            <p:nvPr userDrawn="1"/>
          </p:nvGrpSpPr>
          <p:grpSpPr>
            <a:xfrm>
              <a:off x="798615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8CF4B91-1E8F-9D4F-A6E8-CC3AB3E521B3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F7FD0EA-ADDB-3D4E-82ED-FF84273EB68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A73A118-4EF2-A542-A278-60CE0BBB38B6}"/>
                </a:ext>
              </a:extLst>
            </p:cNvPr>
            <p:cNvGrpSpPr/>
            <p:nvPr userDrawn="1"/>
          </p:nvGrpSpPr>
          <p:grpSpPr>
            <a:xfrm>
              <a:off x="7287901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E421A9F-BEEE-4D46-B340-0D1ED7BD8F4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F2AB1D6C-7CF5-234A-894E-7E8B5A251F4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F97DEF7-2C3A-3946-BDF2-5A3ABC75AB12}"/>
                </a:ext>
              </a:extLst>
            </p:cNvPr>
            <p:cNvGrpSpPr/>
            <p:nvPr userDrawn="1"/>
          </p:nvGrpSpPr>
          <p:grpSpPr>
            <a:xfrm>
              <a:off x="6589644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B89838E-F9FF-6D4F-B076-DB48B3A59EC2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C80920C-92DE-7D4B-9876-6918F83E5A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3AC9D05-9A60-854C-89A1-B10B9607A6A6}"/>
                </a:ext>
              </a:extLst>
            </p:cNvPr>
            <p:cNvGrpSpPr/>
            <p:nvPr userDrawn="1"/>
          </p:nvGrpSpPr>
          <p:grpSpPr>
            <a:xfrm>
              <a:off x="5891387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30372D9-AB68-8849-BDC5-B148B96B215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13E6641-A2C9-B54A-B3ED-38A1306A8F8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D6AC775A-F480-FE4E-B9A2-49A3F2B1972B}"/>
                </a:ext>
              </a:extLst>
            </p:cNvPr>
            <p:cNvGrpSpPr/>
            <p:nvPr userDrawn="1"/>
          </p:nvGrpSpPr>
          <p:grpSpPr>
            <a:xfrm>
              <a:off x="5193130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3D156E8-833E-F044-873E-07B4E7E9FE66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2F8DCA7-EF04-B944-9620-3CB694FE484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E3A54E2-03FF-9146-9F85-1C719F3FE00D}"/>
                </a:ext>
              </a:extLst>
            </p:cNvPr>
            <p:cNvGrpSpPr/>
            <p:nvPr userDrawn="1"/>
          </p:nvGrpSpPr>
          <p:grpSpPr>
            <a:xfrm>
              <a:off x="4494873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D752563-2AFD-7F4A-B68C-8F3D678FBE1C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DC76A44-6EBF-7046-96AE-EACB911129A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FEB6A40-0B16-0241-B727-F5167E569028}"/>
                </a:ext>
              </a:extLst>
            </p:cNvPr>
            <p:cNvGrpSpPr/>
            <p:nvPr userDrawn="1"/>
          </p:nvGrpSpPr>
          <p:grpSpPr>
            <a:xfrm>
              <a:off x="3796616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CBCEA23-DEA6-784A-9C58-91934F90C9B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DFB6273-BB1D-FB45-9537-02AA13D4264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BFE5B0E-0EBA-4344-BF7A-CCDC1925EB06}"/>
                </a:ext>
              </a:extLst>
            </p:cNvPr>
            <p:cNvGrpSpPr/>
            <p:nvPr userDrawn="1"/>
          </p:nvGrpSpPr>
          <p:grpSpPr>
            <a:xfrm>
              <a:off x="3098359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FD36697-02E2-8C40-9847-F2389502AE60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3EB62A1-A304-5142-A712-1C0A470BB48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3288288-8207-E649-AA71-6FD6E8619163}"/>
                </a:ext>
              </a:extLst>
            </p:cNvPr>
            <p:cNvGrpSpPr/>
            <p:nvPr userDrawn="1"/>
          </p:nvGrpSpPr>
          <p:grpSpPr>
            <a:xfrm>
              <a:off x="2400102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6F8F6AB-2B5A-9949-A198-3B545A3EBDF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7FD68C5-29E1-C24C-B49D-B916ACCB2421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E47E375-AD00-4C47-A540-1BFFA976F8B2}"/>
                </a:ext>
              </a:extLst>
            </p:cNvPr>
            <p:cNvGrpSpPr/>
            <p:nvPr userDrawn="1"/>
          </p:nvGrpSpPr>
          <p:grpSpPr>
            <a:xfrm>
              <a:off x="1701845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C24B64E-5390-FF41-975B-7050DF5A3C0B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CF09F90-A483-9F44-9CF9-22502F635524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E55351-8498-CF47-8478-7A11DAE16258}"/>
                </a:ext>
              </a:extLst>
            </p:cNvPr>
            <p:cNvGrpSpPr/>
            <p:nvPr userDrawn="1"/>
          </p:nvGrpSpPr>
          <p:grpSpPr>
            <a:xfrm>
              <a:off x="1003588" y="6582508"/>
              <a:ext cx="152400" cy="486507"/>
              <a:chOff x="7983415" y="6582508"/>
              <a:chExt cx="152400" cy="48650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5891E1F-C4A3-CB42-993F-2A42159C512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5ADEC14-3D17-9243-879C-BEA086960C6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75B05-2279-CB4B-A38A-7BBDA28232F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4793" y="372493"/>
            <a:ext cx="10968912" cy="8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876A6-14D0-2144-A122-9999C40C9F4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14793" y="1356660"/>
            <a:ext cx="10968912" cy="503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E5FB0-E9CB-1B44-8108-9058F9F868D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614794" y="6493800"/>
            <a:ext cx="2966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2630-0120-364E-86E9-5D1A8CE347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5280-E10A-314C-B67D-1A1AF3C4BFD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9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F2D8-B746-4048-A348-669850FE4B8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599" y="6493800"/>
            <a:ext cx="296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0BC0-2F99-C647-BFD8-E70EEEC55BED}" type="slidenum">
              <a:rPr lang="en-US" smtClean="0"/>
              <a:t>‹nº›</a:t>
            </a:fld>
            <a:endParaRPr lang="en-US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F84B4DC7-FE6F-BD46-B3D4-57A800CE481D}"/>
              </a:ext>
            </a:extLst>
          </p:cNvPr>
          <p:cNvGrpSpPr/>
          <p:nvPr userDrawn="1"/>
        </p:nvGrpSpPr>
        <p:grpSpPr>
          <a:xfrm>
            <a:off x="12232959" y="416238"/>
            <a:ext cx="162820" cy="5945205"/>
            <a:chOff x="-147961" y="455909"/>
            <a:chExt cx="122115" cy="5945205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FB331C9-C8D8-D84D-AC4E-398CD93C079A}"/>
                </a:ext>
              </a:extLst>
            </p:cNvPr>
            <p:cNvCxnSpPr/>
            <p:nvPr userDrawn="1"/>
          </p:nvCxnSpPr>
          <p:spPr>
            <a:xfrm rot="5400000">
              <a:off x="-86903" y="394851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59EB8EEF-1F1F-864E-9320-4951272785C0}"/>
                </a:ext>
              </a:extLst>
            </p:cNvPr>
            <p:cNvGrpSpPr/>
            <p:nvPr userDrawn="1"/>
          </p:nvGrpSpPr>
          <p:grpSpPr>
            <a:xfrm rot="5400000">
              <a:off x="-163103" y="5902360"/>
              <a:ext cx="152400" cy="122115"/>
              <a:chOff x="7983415" y="6582508"/>
              <a:chExt cx="152400" cy="486507"/>
            </a:xfrm>
          </p:grpSpPr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9E8E2B10-B0F9-684E-8A2F-4DB1F1CB1D1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76C02F1B-9B64-EA4C-95FC-99E0DC392C83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0AB49947-534A-4F4D-B15A-C9843F2A0CC3}"/>
                </a:ext>
              </a:extLst>
            </p:cNvPr>
            <p:cNvGrpSpPr/>
            <p:nvPr userDrawn="1"/>
          </p:nvGrpSpPr>
          <p:grpSpPr>
            <a:xfrm rot="5400000">
              <a:off x="-163103" y="5394750"/>
              <a:ext cx="152400" cy="122115"/>
              <a:chOff x="7983415" y="6582508"/>
              <a:chExt cx="152400" cy="486507"/>
            </a:xfrm>
          </p:grpSpPr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6A1D2170-2CBC-A84E-850C-C51EC9BED0A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3EDEAE3-6345-E241-A7FF-BDF15C165552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BBE8ACFA-359B-914F-B933-97FFF955E640}"/>
                </a:ext>
              </a:extLst>
            </p:cNvPr>
            <p:cNvGrpSpPr/>
            <p:nvPr userDrawn="1"/>
          </p:nvGrpSpPr>
          <p:grpSpPr>
            <a:xfrm rot="5400000">
              <a:off x="-163103" y="4887140"/>
              <a:ext cx="152400" cy="122115"/>
              <a:chOff x="7983415" y="6582508"/>
              <a:chExt cx="152400" cy="486507"/>
            </a:xfrm>
          </p:grpSpPr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FC569F8B-2530-3E46-8480-A5A3876AA778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FA3AEAAE-E9A8-9945-949E-82CC96EC36F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5D6A811F-D27F-DC44-82FB-B9B35D2367CC}"/>
                </a:ext>
              </a:extLst>
            </p:cNvPr>
            <p:cNvGrpSpPr/>
            <p:nvPr userDrawn="1"/>
          </p:nvGrpSpPr>
          <p:grpSpPr>
            <a:xfrm rot="5400000">
              <a:off x="-163103" y="4379530"/>
              <a:ext cx="152400" cy="122115"/>
              <a:chOff x="7983415" y="6582508"/>
              <a:chExt cx="152400" cy="486507"/>
            </a:xfrm>
          </p:grpSpPr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8672061B-430F-A041-BF70-A8E70C18D61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BC1A46EE-8807-0143-93B5-03B79180432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997CF4D2-3D71-4D42-AA80-A4C5A4347C60}"/>
                </a:ext>
              </a:extLst>
            </p:cNvPr>
            <p:cNvGrpSpPr/>
            <p:nvPr userDrawn="1"/>
          </p:nvGrpSpPr>
          <p:grpSpPr>
            <a:xfrm rot="5400000">
              <a:off x="-163103" y="3871920"/>
              <a:ext cx="152400" cy="122115"/>
              <a:chOff x="7983415" y="6582508"/>
              <a:chExt cx="152400" cy="486507"/>
            </a:xfrm>
          </p:grpSpPr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61DB7935-DAA2-184A-8837-22B9D71E20EE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516A531C-6429-CA41-B6C0-4BCB474A9AEB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834EFEFA-287C-A347-9775-855B7798B96A}"/>
                </a:ext>
              </a:extLst>
            </p:cNvPr>
            <p:cNvGrpSpPr/>
            <p:nvPr userDrawn="1"/>
          </p:nvGrpSpPr>
          <p:grpSpPr>
            <a:xfrm rot="5400000">
              <a:off x="-163103" y="3364310"/>
              <a:ext cx="152400" cy="122115"/>
              <a:chOff x="7983415" y="6582508"/>
              <a:chExt cx="152400" cy="486507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0AD0ECDF-DF98-2244-8E92-83C2D73302CD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DA5DDC00-FB65-BA46-824C-64C18A0AED16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5D686825-2224-B840-B2F0-E7FF327E2124}"/>
                </a:ext>
              </a:extLst>
            </p:cNvPr>
            <p:cNvGrpSpPr/>
            <p:nvPr userDrawn="1"/>
          </p:nvGrpSpPr>
          <p:grpSpPr>
            <a:xfrm rot="5400000">
              <a:off x="-163103" y="2856700"/>
              <a:ext cx="152400" cy="122115"/>
              <a:chOff x="7983415" y="6582508"/>
              <a:chExt cx="152400" cy="486507"/>
            </a:xfrm>
          </p:grpSpPr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22C7FC1A-6B8B-6240-80B8-8B270D0DDA04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A241BDE-1712-D04B-83FE-52744838BDAE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2754EB8-4579-D749-8DF2-C48337A3B65C}"/>
                </a:ext>
              </a:extLst>
            </p:cNvPr>
            <p:cNvGrpSpPr/>
            <p:nvPr userDrawn="1"/>
          </p:nvGrpSpPr>
          <p:grpSpPr>
            <a:xfrm rot="5400000">
              <a:off x="-163103" y="2349090"/>
              <a:ext cx="152400" cy="122115"/>
              <a:chOff x="7983415" y="6582508"/>
              <a:chExt cx="152400" cy="486507"/>
            </a:xfrm>
          </p:grpSpPr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A8CE7141-DDA8-FB45-AFBB-3C625EBABB2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7C8A044F-67B7-024B-968D-4F836BE27498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D90DF485-B9F4-874B-BB79-C65E94C15724}"/>
                </a:ext>
              </a:extLst>
            </p:cNvPr>
            <p:cNvGrpSpPr/>
            <p:nvPr userDrawn="1"/>
          </p:nvGrpSpPr>
          <p:grpSpPr>
            <a:xfrm rot="5400000">
              <a:off x="-163103" y="1841480"/>
              <a:ext cx="152400" cy="122115"/>
              <a:chOff x="7983415" y="6582508"/>
              <a:chExt cx="152400" cy="486507"/>
            </a:xfrm>
          </p:grpSpPr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339964F2-9744-4A43-90F3-323696894E1A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3B39DD41-5D29-5A48-AE4A-16C662CCC24F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0851E31C-51BA-0847-B813-3DF241B5A65E}"/>
                </a:ext>
              </a:extLst>
            </p:cNvPr>
            <p:cNvGrpSpPr/>
            <p:nvPr userDrawn="1"/>
          </p:nvGrpSpPr>
          <p:grpSpPr>
            <a:xfrm rot="5400000">
              <a:off x="-163103" y="1333870"/>
              <a:ext cx="152400" cy="122115"/>
              <a:chOff x="7983415" y="6582508"/>
              <a:chExt cx="152400" cy="486507"/>
            </a:xfrm>
          </p:grpSpPr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556C0AD-E963-DA47-A94B-59D0B7DB8E79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30BF676D-54E2-F442-A2A4-EEC768AEFAA5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2B3A9929-CE81-E14A-978B-710C496E24D0}"/>
                </a:ext>
              </a:extLst>
            </p:cNvPr>
            <p:cNvGrpSpPr/>
            <p:nvPr userDrawn="1"/>
          </p:nvGrpSpPr>
          <p:grpSpPr>
            <a:xfrm rot="5400000">
              <a:off x="-163103" y="826260"/>
              <a:ext cx="152400" cy="122115"/>
              <a:chOff x="7983415" y="6582508"/>
              <a:chExt cx="152400" cy="486507"/>
            </a:xfrm>
          </p:grpSpPr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0CDE6D0E-CEA7-5641-9651-8C1953EDB887}"/>
                  </a:ext>
                </a:extLst>
              </p:cNvPr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B8CF6131-0A19-3949-87F2-6450502AF47A}"/>
                  </a:ext>
                </a:extLst>
              </p:cNvPr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04CFB5D-5A5C-F845-9D97-18F2EC7E7664}"/>
                </a:ext>
              </a:extLst>
            </p:cNvPr>
            <p:cNvCxnSpPr/>
            <p:nvPr userDrawn="1"/>
          </p:nvCxnSpPr>
          <p:spPr>
            <a:xfrm rot="5400000">
              <a:off x="-86903" y="6340056"/>
              <a:ext cx="0" cy="122115"/>
            </a:xfrm>
            <a:prstGeom prst="line">
              <a:avLst/>
            </a:prstGeom>
            <a:ln w="31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0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49" r:id="rId3"/>
    <p:sldLayoutId id="2147483678" r:id="rId4"/>
    <p:sldLayoutId id="2147483689" r:id="rId5"/>
    <p:sldLayoutId id="2147483670" r:id="rId6"/>
    <p:sldLayoutId id="2147483650" r:id="rId7"/>
    <p:sldLayoutId id="2147483675" r:id="rId8"/>
    <p:sldLayoutId id="2147483676" r:id="rId9"/>
    <p:sldLayoutId id="2147483658" r:id="rId10"/>
    <p:sldLayoutId id="2147483685" r:id="rId11"/>
    <p:sldLayoutId id="2147483666" r:id="rId12"/>
    <p:sldLayoutId id="2147483665" r:id="rId13"/>
    <p:sldLayoutId id="2147483661" r:id="rId14"/>
    <p:sldLayoutId id="2147483664" r:id="rId15"/>
    <p:sldLayoutId id="2147483653" r:id="rId16"/>
    <p:sldLayoutId id="2147483654" r:id="rId17"/>
    <p:sldLayoutId id="214748365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0.png"/><Relationship Id="rId7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3FAA11F-9B2B-6D35-84D9-FB734CFF9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070" y="119225"/>
            <a:ext cx="2419065" cy="645717"/>
          </a:xfrm>
          <a:prstGeom prst="rect">
            <a:avLst/>
          </a:prstGeom>
        </p:spPr>
      </p:pic>
      <p:pic>
        <p:nvPicPr>
          <p:cNvPr id="1026" name="Picture 2" descr="Logótipo | Faculdade de Ciências da Universidade de Lisboa">
            <a:extLst>
              <a:ext uri="{FF2B5EF4-FFF2-40B4-BE49-F238E27FC236}">
                <a16:creationId xmlns:a16="http://schemas.microsoft.com/office/drawing/2014/main" id="{3B51AEA0-E9BC-2573-7E60-97A37967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5" y="102509"/>
            <a:ext cx="2360985" cy="6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>
            <a:extLst>
              <a:ext uri="{FF2B5EF4-FFF2-40B4-BE49-F238E27FC236}">
                <a16:creationId xmlns:a16="http://schemas.microsoft.com/office/drawing/2014/main" id="{CDCA241B-6C0E-D943-E29D-DADEA7FA3D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B5DF8B8-166B-F72F-5EC0-F38ECCED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23" y="165700"/>
            <a:ext cx="6171353" cy="2205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C86DE1-8AD7-0A36-F8FD-AFFA26ACEDA2}"/>
              </a:ext>
            </a:extLst>
          </p:cNvPr>
          <p:cNvSpPr txBox="1"/>
          <p:nvPr/>
        </p:nvSpPr>
        <p:spPr>
          <a:xfrm>
            <a:off x="1795374" y="6208549"/>
            <a:ext cx="3296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/>
              <a:t>MARTA OLIVEIRA PANÃO </a:t>
            </a:r>
          </a:p>
          <a:p>
            <a:r>
              <a:rPr lang="pt-PT" sz="1600" dirty="0"/>
              <a:t>mopanao@fc.ul.pt </a:t>
            </a:r>
            <a:endParaRPr lang="en-US" sz="16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15E1820-DD5B-4990-B4A4-30BF49D9BC02}"/>
              </a:ext>
            </a:extLst>
          </p:cNvPr>
          <p:cNvSpPr txBox="1"/>
          <p:nvPr/>
        </p:nvSpPr>
        <p:spPr>
          <a:xfrm>
            <a:off x="7100148" y="6208549"/>
            <a:ext cx="3296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/>
              <a:t>FREDERICO MELO</a:t>
            </a:r>
          </a:p>
          <a:p>
            <a:r>
              <a:rPr lang="pt-PT" sz="1600" dirty="0"/>
              <a:t>fcmelo@fc.ul.pt </a:t>
            </a:r>
            <a:endParaRPr lang="en-US" sz="160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954CDAA-18BF-4466-A2F9-4E121DDED6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9900" y="2554070"/>
            <a:ext cx="5167235" cy="36544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78D780-8898-3CDA-7143-AEEE109F9AB3}"/>
              </a:ext>
            </a:extLst>
          </p:cNvPr>
          <p:cNvSpPr txBox="1"/>
          <p:nvPr/>
        </p:nvSpPr>
        <p:spPr>
          <a:xfrm>
            <a:off x="825500" y="3276600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TEMA: </a:t>
            </a:r>
            <a:r>
              <a:rPr lang="en-US" dirty="0"/>
              <a:t>Development</a:t>
            </a:r>
            <a:r>
              <a:rPr lang="pt-PT" dirty="0"/>
              <a:t> of a SRI self-</a:t>
            </a:r>
            <a:r>
              <a:rPr lang="pt-PT" dirty="0" err="1"/>
              <a:t>assessment</a:t>
            </a:r>
            <a:r>
              <a:rPr lang="pt-PT" dirty="0"/>
              <a:t> </a:t>
            </a:r>
            <a:r>
              <a:rPr lang="pt-PT" dirty="0" err="1"/>
              <a:t>framework</a:t>
            </a:r>
            <a:r>
              <a:rPr lang="pt-PT" dirty="0"/>
              <a:t> and </a:t>
            </a:r>
            <a:r>
              <a:rPr lang="pt-PT" dirty="0" err="1"/>
              <a:t>proof</a:t>
            </a:r>
            <a:r>
              <a:rPr lang="pt-PT" dirty="0"/>
              <a:t> of </a:t>
            </a:r>
            <a:r>
              <a:rPr lang="pt-PT" dirty="0" err="1"/>
              <a:t>concept</a:t>
            </a: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7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Imagem 1028">
            <a:extLst>
              <a:ext uri="{FF2B5EF4-FFF2-40B4-BE49-F238E27FC236}">
                <a16:creationId xmlns:a16="http://schemas.microsoft.com/office/drawing/2014/main" id="{E62DCA7B-C02D-084F-1A83-C5401433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57"/>
          <a:stretch/>
        </p:blipFill>
        <p:spPr>
          <a:xfrm>
            <a:off x="3038987" y="2162423"/>
            <a:ext cx="5580503" cy="3015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6D9FE-30E3-2540-B441-DFB9866A002B}"/>
              </a:ext>
            </a:extLst>
          </p:cNvPr>
          <p:cNvSpPr txBox="1"/>
          <p:nvPr/>
        </p:nvSpPr>
        <p:spPr>
          <a:xfrm>
            <a:off x="204865" y="2655826"/>
            <a:ext cx="308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</a:t>
            </a:r>
          </a:p>
          <a:p>
            <a:pPr algn="ctr"/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Readiness Indicator</a:t>
            </a:r>
          </a:p>
          <a:p>
            <a:pPr algn="ctr"/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EPBD 2018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3FAA11F-9B2B-6D35-84D9-FB734CFF9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70" y="119225"/>
            <a:ext cx="2419065" cy="645717"/>
          </a:xfrm>
          <a:prstGeom prst="rect">
            <a:avLst/>
          </a:prstGeom>
        </p:spPr>
      </p:pic>
      <p:pic>
        <p:nvPicPr>
          <p:cNvPr id="1026" name="Picture 2" descr="Logótipo | Faculdade de Ciências da Universidade de Lisboa">
            <a:extLst>
              <a:ext uri="{FF2B5EF4-FFF2-40B4-BE49-F238E27FC236}">
                <a16:creationId xmlns:a16="http://schemas.microsoft.com/office/drawing/2014/main" id="{3B51AEA0-E9BC-2573-7E60-97A37967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5" y="102509"/>
            <a:ext cx="2360985" cy="6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>
            <a:extLst>
              <a:ext uri="{FF2B5EF4-FFF2-40B4-BE49-F238E27FC236}">
                <a16:creationId xmlns:a16="http://schemas.microsoft.com/office/drawing/2014/main" id="{CDCA241B-6C0E-D943-E29D-DADEA7FA3D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571" y="2682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Imagem 1026">
            <a:extLst>
              <a:ext uri="{FF2B5EF4-FFF2-40B4-BE49-F238E27FC236}">
                <a16:creationId xmlns:a16="http://schemas.microsoft.com/office/drawing/2014/main" id="{58E1B09E-DB75-47A8-F783-B5C5109D9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14" y="3733044"/>
            <a:ext cx="2155307" cy="1058179"/>
          </a:xfrm>
          <a:prstGeom prst="rect">
            <a:avLst/>
          </a:prstGeom>
        </p:spPr>
      </p:pic>
      <p:pic>
        <p:nvPicPr>
          <p:cNvPr id="1031" name="Imagem 1030">
            <a:extLst>
              <a:ext uri="{FF2B5EF4-FFF2-40B4-BE49-F238E27FC236}">
                <a16:creationId xmlns:a16="http://schemas.microsoft.com/office/drawing/2014/main" id="{6F145822-A0BA-4381-62CF-6262808BE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01"/>
          <a:stretch/>
        </p:blipFill>
        <p:spPr>
          <a:xfrm>
            <a:off x="8484808" y="2150697"/>
            <a:ext cx="3367170" cy="3015098"/>
          </a:xfrm>
          <a:prstGeom prst="rect">
            <a:avLst/>
          </a:prstGeom>
        </p:spPr>
      </p:pic>
      <p:sp>
        <p:nvSpPr>
          <p:cNvPr id="1032" name="Retângulo 1031">
            <a:extLst>
              <a:ext uri="{FF2B5EF4-FFF2-40B4-BE49-F238E27FC236}">
                <a16:creationId xmlns:a16="http://schemas.microsoft.com/office/drawing/2014/main" id="{1DB8032F-2F81-1131-8922-9C9D6A71FB99}"/>
              </a:ext>
            </a:extLst>
          </p:cNvPr>
          <p:cNvSpPr/>
          <p:nvPr/>
        </p:nvSpPr>
        <p:spPr>
          <a:xfrm>
            <a:off x="8775646" y="2138971"/>
            <a:ext cx="2540099" cy="49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</a:rPr>
              <a:t>Vantagens: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3" name="Retângulo 1032">
            <a:extLst>
              <a:ext uri="{FF2B5EF4-FFF2-40B4-BE49-F238E27FC236}">
                <a16:creationId xmlns:a16="http://schemas.microsoft.com/office/drawing/2014/main" id="{6B47C9A7-0821-935E-82B9-F326309FD312}"/>
              </a:ext>
            </a:extLst>
          </p:cNvPr>
          <p:cNvSpPr/>
          <p:nvPr/>
        </p:nvSpPr>
        <p:spPr>
          <a:xfrm>
            <a:off x="9311879" y="2720512"/>
            <a:ext cx="2728092" cy="49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Otimização do autoconsumo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4" name="Retângulo 1033">
            <a:extLst>
              <a:ext uri="{FF2B5EF4-FFF2-40B4-BE49-F238E27FC236}">
                <a16:creationId xmlns:a16="http://schemas.microsoft.com/office/drawing/2014/main" id="{ED01AA0F-04BC-6522-AE9A-9FD0A71095B1}"/>
              </a:ext>
            </a:extLst>
          </p:cNvPr>
          <p:cNvSpPr/>
          <p:nvPr/>
        </p:nvSpPr>
        <p:spPr>
          <a:xfrm>
            <a:off x="9314441" y="3284029"/>
            <a:ext cx="2725530" cy="49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Otimização do armazenamento energético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5" name="Retângulo 1034">
            <a:extLst>
              <a:ext uri="{FF2B5EF4-FFF2-40B4-BE49-F238E27FC236}">
                <a16:creationId xmlns:a16="http://schemas.microsoft.com/office/drawing/2014/main" id="{47230EE9-78F4-8F8B-835D-CA61268C2FDC}"/>
              </a:ext>
            </a:extLst>
          </p:cNvPr>
          <p:cNvSpPr/>
          <p:nvPr/>
        </p:nvSpPr>
        <p:spPr>
          <a:xfrm>
            <a:off x="9314441" y="3854539"/>
            <a:ext cx="2623930" cy="49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Autodiagnóstico de falhas de performance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6" name="Retângulo 1035">
            <a:extLst>
              <a:ext uri="{FF2B5EF4-FFF2-40B4-BE49-F238E27FC236}">
                <a16:creationId xmlns:a16="http://schemas.microsoft.com/office/drawing/2014/main" id="{FA8AB19F-8EC4-DC3F-6D32-B57A102CAB35}"/>
              </a:ext>
            </a:extLst>
          </p:cNvPr>
          <p:cNvSpPr/>
          <p:nvPr/>
        </p:nvSpPr>
        <p:spPr>
          <a:xfrm>
            <a:off x="9311879" y="4377551"/>
            <a:ext cx="2335234" cy="49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Melhorar condições de conforto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41" name="Imagem 1040">
            <a:extLst>
              <a:ext uri="{FF2B5EF4-FFF2-40B4-BE49-F238E27FC236}">
                <a16:creationId xmlns:a16="http://schemas.microsoft.com/office/drawing/2014/main" id="{F828F1C4-C311-93C7-1F2C-1157B7469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102" y="145830"/>
            <a:ext cx="4796599" cy="1713900"/>
          </a:xfrm>
          <a:prstGeom prst="rect">
            <a:avLst/>
          </a:prstGeom>
        </p:spPr>
      </p:pic>
      <p:pic>
        <p:nvPicPr>
          <p:cNvPr id="1043" name="Imagem 1042">
            <a:extLst>
              <a:ext uri="{FF2B5EF4-FFF2-40B4-BE49-F238E27FC236}">
                <a16:creationId xmlns:a16="http://schemas.microsoft.com/office/drawing/2014/main" id="{352B3CD7-36D0-6DA8-FC4F-24E0D09CD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954" y="5467408"/>
            <a:ext cx="4894123" cy="1084141"/>
          </a:xfrm>
          <a:prstGeom prst="rect">
            <a:avLst/>
          </a:prstGeom>
        </p:spPr>
      </p:pic>
      <p:pic>
        <p:nvPicPr>
          <p:cNvPr id="1045" name="Imagem 1044">
            <a:extLst>
              <a:ext uri="{FF2B5EF4-FFF2-40B4-BE49-F238E27FC236}">
                <a16:creationId xmlns:a16="http://schemas.microsoft.com/office/drawing/2014/main" id="{2FF2729F-BC01-F97F-9E4E-A793C10ED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697" y="5467408"/>
            <a:ext cx="1404222" cy="10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07646B-C92C-544B-232A-395D99A3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26" y="126387"/>
            <a:ext cx="2360984" cy="843616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226309D1-CA5D-B272-58E4-ECB37E305A87}"/>
              </a:ext>
            </a:extLst>
          </p:cNvPr>
          <p:cNvSpPr/>
          <p:nvPr/>
        </p:nvSpPr>
        <p:spPr>
          <a:xfrm>
            <a:off x="324389" y="6426813"/>
            <a:ext cx="2097750" cy="304800"/>
          </a:xfrm>
          <a:prstGeom prst="rect">
            <a:avLst/>
          </a:prstGeom>
          <a:solidFill>
            <a:srgbClr val="0C5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Estático</a:t>
            </a:r>
            <a:endParaRPr lang="en-US" sz="1600" b="1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CA32815-4B6D-E65C-B713-0E724D9A1804}"/>
              </a:ext>
            </a:extLst>
          </p:cNvPr>
          <p:cNvSpPr/>
          <p:nvPr/>
        </p:nvSpPr>
        <p:spPr>
          <a:xfrm>
            <a:off x="2422138" y="6426813"/>
            <a:ext cx="9445474" cy="304800"/>
          </a:xfrm>
          <a:prstGeom prst="rect">
            <a:avLst/>
          </a:prstGeom>
          <a:solidFill>
            <a:srgbClr val="4CB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Dinâmico</a:t>
            </a:r>
            <a:endParaRPr lang="en-US" sz="1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955FEE-9DAA-6DF4-1EDB-BA0051865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70" y="119225"/>
            <a:ext cx="2419065" cy="645717"/>
          </a:xfrm>
          <a:prstGeom prst="rect">
            <a:avLst/>
          </a:prstGeom>
        </p:spPr>
      </p:pic>
      <p:pic>
        <p:nvPicPr>
          <p:cNvPr id="4" name="Picture 2" descr="Logótipo | Faculdade de Ciências da Universidade de Lisboa">
            <a:extLst>
              <a:ext uri="{FF2B5EF4-FFF2-40B4-BE49-F238E27FC236}">
                <a16:creationId xmlns:a16="http://schemas.microsoft.com/office/drawing/2014/main" id="{D62C104F-C4CF-2AF0-4A4D-38CA41C62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5" y="102509"/>
            <a:ext cx="2360985" cy="6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8B8C78B-8E02-0924-EF67-807405251CE7}"/>
              </a:ext>
            </a:extLst>
          </p:cNvPr>
          <p:cNvSpPr/>
          <p:nvPr/>
        </p:nvSpPr>
        <p:spPr>
          <a:xfrm>
            <a:off x="324389" y="2194349"/>
            <a:ext cx="1829089" cy="874643"/>
          </a:xfrm>
          <a:prstGeom prst="round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A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</a:rPr>
              <a:t>Método simplificado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0F41F45-FE9E-6C01-FE6A-6DAD040CCCA8}"/>
              </a:ext>
            </a:extLst>
          </p:cNvPr>
          <p:cNvSpPr/>
          <p:nvPr/>
        </p:nvSpPr>
        <p:spPr>
          <a:xfrm>
            <a:off x="324390" y="4338481"/>
            <a:ext cx="1829088" cy="874643"/>
          </a:xfrm>
          <a:prstGeom prst="round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B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</a:rPr>
              <a:t>Avaliação técnica detalhada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Conexão: Ângulo Reto 7">
            <a:extLst>
              <a:ext uri="{FF2B5EF4-FFF2-40B4-BE49-F238E27FC236}">
                <a16:creationId xmlns:a16="http://schemas.microsoft.com/office/drawing/2014/main" id="{727220C5-4ECE-8823-E94A-9815E8AB057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7157" y="4007032"/>
            <a:ext cx="4571509" cy="268053"/>
          </a:xfrm>
          <a:prstGeom prst="bentConnector3">
            <a:avLst>
              <a:gd name="adj1" fmla="val 99860"/>
            </a:avLst>
          </a:prstGeom>
          <a:ln w="28575"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1632C13-25C6-B964-B77A-9A7DE22F4C9E}"/>
              </a:ext>
            </a:extLst>
          </p:cNvPr>
          <p:cNvSpPr/>
          <p:nvPr/>
        </p:nvSpPr>
        <p:spPr>
          <a:xfrm>
            <a:off x="3541947" y="1721244"/>
            <a:ext cx="3011254" cy="1002819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Autoavaliação dinâmica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</a:rPr>
              <a:t>baseada em séries temporais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3DDEC583-22CA-2381-E259-7EAC6786D537}"/>
              </a:ext>
            </a:extLst>
          </p:cNvPr>
          <p:cNvSpPr/>
          <p:nvPr/>
        </p:nvSpPr>
        <p:spPr>
          <a:xfrm>
            <a:off x="7754027" y="1258953"/>
            <a:ext cx="3011254" cy="596350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SRI máximo do edifício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B28E1C3-664D-C11B-E8EB-128FC44E8476}"/>
              </a:ext>
            </a:extLst>
          </p:cNvPr>
          <p:cNvSpPr/>
          <p:nvPr/>
        </p:nvSpPr>
        <p:spPr>
          <a:xfrm>
            <a:off x="7754027" y="1924479"/>
            <a:ext cx="3011254" cy="596350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Avaliar em tempo real alterações no SRI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CBF13350-4FDC-70DF-2931-3AD60BF4AF6E}"/>
              </a:ext>
            </a:extLst>
          </p:cNvPr>
          <p:cNvSpPr/>
          <p:nvPr/>
        </p:nvSpPr>
        <p:spPr>
          <a:xfrm>
            <a:off x="7754027" y="2590005"/>
            <a:ext cx="3011254" cy="596349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Identificar medidas de melhoria (SRI)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3C1C0C18-E91D-A535-AC30-BB68A98FDF30}"/>
              </a:ext>
            </a:extLst>
          </p:cNvPr>
          <p:cNvSpPr/>
          <p:nvPr/>
        </p:nvSpPr>
        <p:spPr>
          <a:xfrm>
            <a:off x="2843348" y="3902049"/>
            <a:ext cx="2289010" cy="1002819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chemeClr val="tx1"/>
                </a:solidFill>
              </a:rPr>
              <a:t>Scan edifício:   </a:t>
            </a:r>
            <a:r>
              <a:rPr lang="pt-PT" sz="1600" dirty="0">
                <a:solidFill>
                  <a:schemeClr val="tx1"/>
                </a:solidFill>
              </a:rPr>
              <a:t>Atuadores Sensores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6D7E809-595F-7BC5-F467-F1B3B46D7C08}"/>
              </a:ext>
            </a:extLst>
          </p:cNvPr>
          <p:cNvSpPr txBox="1"/>
          <p:nvPr/>
        </p:nvSpPr>
        <p:spPr>
          <a:xfrm>
            <a:off x="3176319" y="970003"/>
            <a:ext cx="12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O quê?</a:t>
            </a:r>
            <a:endParaRPr lang="en-US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FF4A774-68E7-EEF5-F517-9005F2ABB689}"/>
              </a:ext>
            </a:extLst>
          </p:cNvPr>
          <p:cNvSpPr txBox="1"/>
          <p:nvPr/>
        </p:nvSpPr>
        <p:spPr>
          <a:xfrm>
            <a:off x="3176319" y="3356632"/>
            <a:ext cx="12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Como?</a:t>
            </a:r>
            <a:endParaRPr lang="en-US" b="1" dirty="0"/>
          </a:p>
        </p:txBody>
      </p:sp>
      <p:sp>
        <p:nvSpPr>
          <p:cNvPr id="1024" name="Retângulo: Cantos Arredondados 1023">
            <a:extLst>
              <a:ext uri="{FF2B5EF4-FFF2-40B4-BE49-F238E27FC236}">
                <a16:creationId xmlns:a16="http://schemas.microsoft.com/office/drawing/2014/main" id="{46B9E27F-6ED2-45FE-4E54-B6BF581D2212}"/>
              </a:ext>
            </a:extLst>
          </p:cNvPr>
          <p:cNvSpPr/>
          <p:nvPr/>
        </p:nvSpPr>
        <p:spPr>
          <a:xfrm>
            <a:off x="5260051" y="3902048"/>
            <a:ext cx="2289010" cy="1002819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Identificar dados necessários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5" name="Retângulo: Cantos Arredondados 1024">
            <a:extLst>
              <a:ext uri="{FF2B5EF4-FFF2-40B4-BE49-F238E27FC236}">
                <a16:creationId xmlns:a16="http://schemas.microsoft.com/office/drawing/2014/main" id="{21372177-3DCC-E301-75E6-2999137A70D6}"/>
              </a:ext>
            </a:extLst>
          </p:cNvPr>
          <p:cNvSpPr/>
          <p:nvPr/>
        </p:nvSpPr>
        <p:spPr>
          <a:xfrm>
            <a:off x="7676754" y="3902048"/>
            <a:ext cx="2289010" cy="1002819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Mapear níveis de funcionalidade dos serviços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7" name="Retângulo: Cantos Arredondados 1026">
            <a:extLst>
              <a:ext uri="{FF2B5EF4-FFF2-40B4-BE49-F238E27FC236}">
                <a16:creationId xmlns:a16="http://schemas.microsoft.com/office/drawing/2014/main" id="{E04FD912-D4AB-C207-1123-5229BB13828D}"/>
              </a:ext>
            </a:extLst>
          </p:cNvPr>
          <p:cNvSpPr/>
          <p:nvPr/>
        </p:nvSpPr>
        <p:spPr>
          <a:xfrm>
            <a:off x="10307470" y="3761985"/>
            <a:ext cx="1560140" cy="1282572"/>
          </a:xfrm>
          <a:prstGeom prst="roundRect">
            <a:avLst/>
          </a:prstGeom>
          <a:noFill/>
          <a:ln w="38100">
            <a:solidFill>
              <a:srgbClr val="4CB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SRI score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30" name="Conexão reta unidirecional 1029">
            <a:extLst>
              <a:ext uri="{FF2B5EF4-FFF2-40B4-BE49-F238E27FC236}">
                <a16:creationId xmlns:a16="http://schemas.microsoft.com/office/drawing/2014/main" id="{38B16E70-F6A7-8259-CC82-EB1F607F0795}"/>
              </a:ext>
            </a:extLst>
          </p:cNvPr>
          <p:cNvCxnSpPr>
            <a:cxnSpLocks/>
            <a:stCxn id="26" idx="3"/>
            <a:endCxn id="1024" idx="1"/>
          </p:cNvCxnSpPr>
          <p:nvPr/>
        </p:nvCxnSpPr>
        <p:spPr>
          <a:xfrm flipV="1">
            <a:off x="5132358" y="4403458"/>
            <a:ext cx="127693" cy="1"/>
          </a:xfrm>
          <a:prstGeom prst="straightConnector1">
            <a:avLst/>
          </a:prstGeom>
          <a:ln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xão reta unidirecional 1032">
            <a:extLst>
              <a:ext uri="{FF2B5EF4-FFF2-40B4-BE49-F238E27FC236}">
                <a16:creationId xmlns:a16="http://schemas.microsoft.com/office/drawing/2014/main" id="{56BC6E76-EC92-AD0B-B2C9-3B72AAF8DECF}"/>
              </a:ext>
            </a:extLst>
          </p:cNvPr>
          <p:cNvCxnSpPr>
            <a:cxnSpLocks/>
            <a:stCxn id="1024" idx="3"/>
            <a:endCxn id="1025" idx="1"/>
          </p:cNvCxnSpPr>
          <p:nvPr/>
        </p:nvCxnSpPr>
        <p:spPr>
          <a:xfrm>
            <a:off x="7549061" y="4403458"/>
            <a:ext cx="127693" cy="0"/>
          </a:xfrm>
          <a:prstGeom prst="straightConnector1">
            <a:avLst/>
          </a:prstGeom>
          <a:ln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exão reta unidirecional 1035">
            <a:extLst>
              <a:ext uri="{FF2B5EF4-FFF2-40B4-BE49-F238E27FC236}">
                <a16:creationId xmlns:a16="http://schemas.microsoft.com/office/drawing/2014/main" id="{87C2ACF2-6D05-C846-B9C6-49F1BEABC6D8}"/>
              </a:ext>
            </a:extLst>
          </p:cNvPr>
          <p:cNvCxnSpPr>
            <a:cxnSpLocks/>
            <a:stCxn id="1025" idx="3"/>
            <a:endCxn id="1027" idx="1"/>
          </p:cNvCxnSpPr>
          <p:nvPr/>
        </p:nvCxnSpPr>
        <p:spPr>
          <a:xfrm flipV="1">
            <a:off x="9965764" y="4403271"/>
            <a:ext cx="341706" cy="187"/>
          </a:xfrm>
          <a:prstGeom prst="straightConnector1">
            <a:avLst/>
          </a:prstGeom>
          <a:ln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exão reta unidirecional 1040">
            <a:extLst>
              <a:ext uri="{FF2B5EF4-FFF2-40B4-BE49-F238E27FC236}">
                <a16:creationId xmlns:a16="http://schemas.microsoft.com/office/drawing/2014/main" id="{2E0AFB99-D70F-758B-0275-23347C51834C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6553201" y="1557128"/>
            <a:ext cx="1200826" cy="665526"/>
          </a:xfrm>
          <a:prstGeom prst="straightConnector1">
            <a:avLst/>
          </a:prstGeom>
          <a:ln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exão reta unidirecional 1043">
            <a:extLst>
              <a:ext uri="{FF2B5EF4-FFF2-40B4-BE49-F238E27FC236}">
                <a16:creationId xmlns:a16="http://schemas.microsoft.com/office/drawing/2014/main" id="{80CDF83C-6FE2-2F3A-4261-964E0504D82D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6553201" y="2222654"/>
            <a:ext cx="1200826" cy="0"/>
          </a:xfrm>
          <a:prstGeom prst="straightConnector1">
            <a:avLst/>
          </a:prstGeom>
          <a:ln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exão reta unidirecional 1046">
            <a:extLst>
              <a:ext uri="{FF2B5EF4-FFF2-40B4-BE49-F238E27FC236}">
                <a16:creationId xmlns:a16="http://schemas.microsoft.com/office/drawing/2014/main" id="{DD2D7509-925A-C8CC-6358-1126F43E1843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>
            <a:off x="6553201" y="2222654"/>
            <a:ext cx="1200826" cy="665526"/>
          </a:xfrm>
          <a:prstGeom prst="straightConnector1">
            <a:avLst/>
          </a:prstGeom>
          <a:ln>
            <a:solidFill>
              <a:srgbClr val="4CB8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0" name="Gráfico 1049">
            <a:extLst>
              <a:ext uri="{FF2B5EF4-FFF2-40B4-BE49-F238E27FC236}">
                <a16:creationId xmlns:a16="http://schemas.microsoft.com/office/drawing/2014/main" id="{AD8714B4-2485-F3BC-F2EB-0D1A28BAF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43426"/>
              </p:ext>
            </p:extLst>
          </p:nvPr>
        </p:nvGraphicFramePr>
        <p:xfrm>
          <a:off x="3824208" y="5115301"/>
          <a:ext cx="6385519" cy="117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62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TO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D56"/>
      </a:accent1>
      <a:accent2>
        <a:srgbClr val="85C552"/>
      </a:accent2>
      <a:accent3>
        <a:srgbClr val="41B5B3"/>
      </a:accent3>
      <a:accent4>
        <a:srgbClr val="EE6252"/>
      </a:accent4>
      <a:accent5>
        <a:srgbClr val="A5A5A5"/>
      </a:accent5>
      <a:accent6>
        <a:srgbClr val="BA6638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109</Words>
  <Application>Microsoft Office PowerPoint</Application>
  <PresentationFormat>Ecrã Panorâmico</PresentationFormat>
  <Paragraphs>30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Archontaki</dc:creator>
  <cp:lastModifiedBy>Frederico Cardoso de</cp:lastModifiedBy>
  <cp:revision>55</cp:revision>
  <dcterms:created xsi:type="dcterms:W3CDTF">2021-04-19T14:54:44Z</dcterms:created>
  <dcterms:modified xsi:type="dcterms:W3CDTF">2022-09-29T13:32:16Z</dcterms:modified>
</cp:coreProperties>
</file>